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73" r:id="rId3"/>
    <p:sldId id="281" r:id="rId4"/>
    <p:sldId id="272" r:id="rId5"/>
    <p:sldId id="287" r:id="rId6"/>
    <p:sldId id="288" r:id="rId7"/>
    <p:sldId id="256" r:id="rId8"/>
    <p:sldId id="293" r:id="rId9"/>
    <p:sldId id="289" r:id="rId10"/>
    <p:sldId id="291" r:id="rId11"/>
    <p:sldId id="292" r:id="rId12"/>
    <p:sldId id="258" r:id="rId13"/>
    <p:sldId id="295" r:id="rId14"/>
    <p:sldId id="965" r:id="rId15"/>
    <p:sldId id="257" r:id="rId16"/>
    <p:sldId id="962" r:id="rId17"/>
    <p:sldId id="262" r:id="rId18"/>
    <p:sldId id="263" r:id="rId19"/>
    <p:sldId id="963" r:id="rId20"/>
    <p:sldId id="964" r:id="rId21"/>
    <p:sldId id="294" r:id="rId22"/>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166"/>
    <a:srgbClr val="08395C"/>
    <a:srgbClr val="004961"/>
    <a:srgbClr val="902D31"/>
    <a:srgbClr val="B52222"/>
    <a:srgbClr val="000000"/>
    <a:srgbClr val="37A2D4"/>
    <a:srgbClr val="F50707"/>
    <a:srgbClr val="D907F5"/>
    <a:srgbClr val="9A0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88FE1-A27E-F30E-BD9D-35B4ED521AEA}" v="554" dt="2022-02-02T20:05:25.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72"/>
  </p:normalViewPr>
  <p:slideViewPr>
    <p:cSldViewPr snapToGrid="0">
      <p:cViewPr varScale="1">
        <p:scale>
          <a:sx n="104" d="100"/>
          <a:sy n="104" d="100"/>
        </p:scale>
        <p:origin x="54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DUHAUTBOUT" userId="S::anduhau@aft-iftim.com::f1dce16a-0d29-401c-8fa6-ee80973a245e" providerId="AD" clId="Web-{60D88FE1-A27E-F30E-BD9D-35B4ED521AEA}"/>
    <pc:docChg chg="addSld delSld modSld">
      <pc:chgData name="Anne DUHAUTBOUT" userId="S::anduhau@aft-iftim.com::f1dce16a-0d29-401c-8fa6-ee80973a245e" providerId="AD" clId="Web-{60D88FE1-A27E-F30E-BD9D-35B4ED521AEA}" dt="2022-02-02T20:05:24.563" v="322" actId="20577"/>
      <pc:docMkLst>
        <pc:docMk/>
      </pc:docMkLst>
      <pc:sldChg chg="modSp">
        <pc:chgData name="Anne DUHAUTBOUT" userId="S::anduhau@aft-iftim.com::f1dce16a-0d29-401c-8fa6-ee80973a245e" providerId="AD" clId="Web-{60D88FE1-A27E-F30E-BD9D-35B4ED521AEA}" dt="2022-02-02T19:46:03.052" v="253" actId="1076"/>
        <pc:sldMkLst>
          <pc:docMk/>
          <pc:sldMk cId="1920441892" sldId="256"/>
        </pc:sldMkLst>
        <pc:spChg chg="mod">
          <ac:chgData name="Anne DUHAUTBOUT" userId="S::anduhau@aft-iftim.com::f1dce16a-0d29-401c-8fa6-ee80973a245e" providerId="AD" clId="Web-{60D88FE1-A27E-F30E-BD9D-35B4ED521AEA}" dt="2022-02-02T19:46:03.052" v="253" actId="1076"/>
          <ac:spMkLst>
            <pc:docMk/>
            <pc:sldMk cId="1920441892" sldId="256"/>
            <ac:spMk id="5" creationId="{3738B312-425F-4DD9-AA32-78D7D2037FFB}"/>
          </ac:spMkLst>
        </pc:spChg>
      </pc:sldChg>
      <pc:sldChg chg="addSp delSp modSp add replId addAnim delAnim">
        <pc:chgData name="Anne DUHAUTBOUT" userId="S::anduhau@aft-iftim.com::f1dce16a-0d29-401c-8fa6-ee80973a245e" providerId="AD" clId="Web-{60D88FE1-A27E-F30E-BD9D-35B4ED521AEA}" dt="2022-02-02T20:05:24.563" v="322" actId="20577"/>
        <pc:sldMkLst>
          <pc:docMk/>
          <pc:sldMk cId="661250271" sldId="965"/>
        </pc:sldMkLst>
        <pc:spChg chg="mod ord">
          <ac:chgData name="Anne DUHAUTBOUT" userId="S::anduhau@aft-iftim.com::f1dce16a-0d29-401c-8fa6-ee80973a245e" providerId="AD" clId="Web-{60D88FE1-A27E-F30E-BD9D-35B4ED521AEA}" dt="2022-02-02T20:05:05.797" v="320" actId="20577"/>
          <ac:spMkLst>
            <pc:docMk/>
            <pc:sldMk cId="661250271" sldId="965"/>
            <ac:spMk id="2" creationId="{03556671-709A-482E-B041-E6C193CE5E0A}"/>
          </ac:spMkLst>
        </pc:spChg>
        <pc:spChg chg="mod">
          <ac:chgData name="Anne DUHAUTBOUT" userId="S::anduhau@aft-iftim.com::f1dce16a-0d29-401c-8fa6-ee80973a245e" providerId="AD" clId="Web-{60D88FE1-A27E-F30E-BD9D-35B4ED521AEA}" dt="2022-02-02T19:42:10.124" v="232" actId="1076"/>
          <ac:spMkLst>
            <pc:docMk/>
            <pc:sldMk cId="661250271" sldId="965"/>
            <ac:spMk id="3" creationId="{6AF4ED03-375D-47F7-8E58-1DC82505FC57}"/>
          </ac:spMkLst>
        </pc:spChg>
        <pc:spChg chg="add mod ord">
          <ac:chgData name="Anne DUHAUTBOUT" userId="S::anduhau@aft-iftim.com::f1dce16a-0d29-401c-8fa6-ee80973a245e" providerId="AD" clId="Web-{60D88FE1-A27E-F30E-BD9D-35B4ED521AEA}" dt="2022-02-02T20:05:24.563" v="322" actId="20577"/>
          <ac:spMkLst>
            <pc:docMk/>
            <pc:sldMk cId="661250271" sldId="965"/>
            <ac:spMk id="6" creationId="{FF341A99-1F01-40D1-823D-85FE2E219CF9}"/>
          </ac:spMkLst>
        </pc:spChg>
        <pc:spChg chg="add del mod ord">
          <ac:chgData name="Anne DUHAUTBOUT" userId="S::anduhau@aft-iftim.com::f1dce16a-0d29-401c-8fa6-ee80973a245e" providerId="AD" clId="Web-{60D88FE1-A27E-F30E-BD9D-35B4ED521AEA}" dt="2022-02-02T20:04:11.889" v="316"/>
          <ac:spMkLst>
            <pc:docMk/>
            <pc:sldMk cId="661250271" sldId="965"/>
            <ac:spMk id="7" creationId="{C65F20CB-3F15-4AA3-B14D-AEE1EA85DE8C}"/>
          </ac:spMkLst>
        </pc:spChg>
        <pc:spChg chg="add del mod ord">
          <ac:chgData name="Anne DUHAUTBOUT" userId="S::anduhau@aft-iftim.com::f1dce16a-0d29-401c-8fa6-ee80973a245e" providerId="AD" clId="Web-{60D88FE1-A27E-F30E-BD9D-35B4ED521AEA}" dt="2022-02-02T20:04:09.218" v="315"/>
          <ac:spMkLst>
            <pc:docMk/>
            <pc:sldMk cId="661250271" sldId="965"/>
            <ac:spMk id="8" creationId="{2F3D5E28-A37E-4CFA-9ECC-B52904D7AAE0}"/>
          </ac:spMkLst>
        </pc:spChg>
        <pc:spChg chg="add del">
          <ac:chgData name="Anne DUHAUTBOUT" userId="S::anduhau@aft-iftim.com::f1dce16a-0d29-401c-8fa6-ee80973a245e" providerId="AD" clId="Web-{60D88FE1-A27E-F30E-BD9D-35B4ED521AEA}" dt="2022-02-02T20:00:17.759" v="302"/>
          <ac:spMkLst>
            <pc:docMk/>
            <pc:sldMk cId="661250271" sldId="965"/>
            <ac:spMk id="9" creationId="{81D8752D-68B1-41A9-99BA-EB2D26AB3378}"/>
          </ac:spMkLst>
        </pc:spChg>
        <pc:spChg chg="mod">
          <ac:chgData name="Anne DUHAUTBOUT" userId="S::anduhau@aft-iftim.com::f1dce16a-0d29-401c-8fa6-ee80973a245e" providerId="AD" clId="Web-{60D88FE1-A27E-F30E-BD9D-35B4ED521AEA}" dt="2022-02-02T19:42:02.155" v="231" actId="20577"/>
          <ac:spMkLst>
            <pc:docMk/>
            <pc:sldMk cId="661250271" sldId="965"/>
            <ac:spMk id="10" creationId="{2541747D-5457-B94D-A6FA-51ECF49FB1DD}"/>
          </ac:spMkLst>
        </pc:spChg>
        <pc:spChg chg="mod">
          <ac:chgData name="Anne DUHAUTBOUT" userId="S::anduhau@aft-iftim.com::f1dce16a-0d29-401c-8fa6-ee80973a245e" providerId="AD" clId="Web-{60D88FE1-A27E-F30E-BD9D-35B4ED521AEA}" dt="2022-02-02T19:28:04.276" v="18" actId="20577"/>
          <ac:spMkLst>
            <pc:docMk/>
            <pc:sldMk cId="661250271" sldId="965"/>
            <ac:spMk id="14" creationId="{3ACC2DC3-3814-B34E-8A82-8C08690251D1}"/>
          </ac:spMkLst>
        </pc:spChg>
        <pc:spChg chg="mod">
          <ac:chgData name="Anne DUHAUTBOUT" userId="S::anduhau@aft-iftim.com::f1dce16a-0d29-401c-8fa6-ee80973a245e" providerId="AD" clId="Web-{60D88FE1-A27E-F30E-BD9D-35B4ED521AEA}" dt="2022-02-02T20:04:20.874" v="317" actId="1076"/>
          <ac:spMkLst>
            <pc:docMk/>
            <pc:sldMk cId="661250271" sldId="965"/>
            <ac:spMk id="18" creationId="{C0077913-4129-AB4D-A496-D2FA2536A869}"/>
          </ac:spMkLst>
        </pc:spChg>
        <pc:spChg chg="add del">
          <ac:chgData name="Anne DUHAUTBOUT" userId="S::anduhau@aft-iftim.com::f1dce16a-0d29-401c-8fa6-ee80973a245e" providerId="AD" clId="Web-{60D88FE1-A27E-F30E-BD9D-35B4ED521AEA}" dt="2022-02-02T19:56:21.644" v="286"/>
          <ac:spMkLst>
            <pc:docMk/>
            <pc:sldMk cId="661250271" sldId="965"/>
            <ac:spMk id="19" creationId="{33785205-2166-4699-9FB3-010ED632D027}"/>
          </ac:spMkLst>
        </pc:spChg>
        <pc:spChg chg="mod">
          <ac:chgData name="Anne DUHAUTBOUT" userId="S::anduhau@aft-iftim.com::f1dce16a-0d29-401c-8fa6-ee80973a245e" providerId="AD" clId="Web-{60D88FE1-A27E-F30E-BD9D-35B4ED521AEA}" dt="2022-02-02T20:04:27.249" v="318" actId="1076"/>
          <ac:spMkLst>
            <pc:docMk/>
            <pc:sldMk cId="661250271" sldId="965"/>
            <ac:spMk id="20" creationId="{0CC781F7-A250-7F43-A434-8621A955EAEA}"/>
          </ac:spMkLst>
        </pc:spChg>
        <pc:spChg chg="add del mod ord">
          <ac:chgData name="Anne DUHAUTBOUT" userId="S::anduhau@aft-iftim.com::f1dce16a-0d29-401c-8fa6-ee80973a245e" providerId="AD" clId="Web-{60D88FE1-A27E-F30E-BD9D-35B4ED521AEA}" dt="2022-02-02T20:02:57.153" v="310"/>
          <ac:spMkLst>
            <pc:docMk/>
            <pc:sldMk cId="661250271" sldId="965"/>
            <ac:spMk id="21" creationId="{83EE45A1-51B6-42B0-A412-6FDD116AA955}"/>
          </ac:spMkLst>
        </pc:spChg>
        <pc:picChg chg="del">
          <ac:chgData name="Anne DUHAUTBOUT" userId="S::anduhau@aft-iftim.com::f1dce16a-0d29-401c-8fa6-ee80973a245e" providerId="AD" clId="Web-{60D88FE1-A27E-F30E-BD9D-35B4ED521AEA}" dt="2022-02-02T19:25:39.242" v="1"/>
          <ac:picMkLst>
            <pc:docMk/>
            <pc:sldMk cId="661250271" sldId="965"/>
            <ac:picMk id="4" creationId="{1FF84949-AAB2-46DB-B8B8-C13046D1F1EB}"/>
          </ac:picMkLst>
        </pc:picChg>
        <pc:picChg chg="add mod">
          <ac:chgData name="Anne DUHAUTBOUT" userId="S::anduhau@aft-iftim.com::f1dce16a-0d29-401c-8fa6-ee80973a245e" providerId="AD" clId="Web-{60D88FE1-A27E-F30E-BD9D-35B4ED521AEA}" dt="2022-02-02T19:26:36.946" v="6" actId="14100"/>
          <ac:picMkLst>
            <pc:docMk/>
            <pc:sldMk cId="661250271" sldId="965"/>
            <ac:picMk id="5" creationId="{838DAAC7-AF74-41C8-B92A-94F6DE0FB639}"/>
          </ac:picMkLst>
        </pc:picChg>
      </pc:sldChg>
      <pc:sldChg chg="add del replId">
        <pc:chgData name="Anne DUHAUTBOUT" userId="S::anduhau@aft-iftim.com::f1dce16a-0d29-401c-8fa6-ee80973a245e" providerId="AD" clId="Web-{60D88FE1-A27E-F30E-BD9D-35B4ED521AEA}" dt="2022-02-02T19:25:46.351" v="3"/>
        <pc:sldMkLst>
          <pc:docMk/>
          <pc:sldMk cId="1151762190" sldId="9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55F3043-0E8D-4737-AC82-9C0B8EAE6068}" type="datetimeFigureOut">
              <a:rPr lang="fr-FR" smtClean="0"/>
              <a:t>02/02/2022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66ADF7-4845-4D1F-86DD-55CF2F8A3D59}" type="slidenum">
              <a:rPr lang="fr-FR" smtClean="0"/>
              <a:t>‹N°›</a:t>
            </a:fld>
            <a:endParaRPr lang="fr-FR"/>
          </a:p>
        </p:txBody>
      </p:sp>
    </p:spTree>
    <p:extLst>
      <p:ext uri="{BB962C8B-B14F-4D97-AF65-F5344CB8AC3E}">
        <p14:creationId xmlns:p14="http://schemas.microsoft.com/office/powerpoint/2010/main" val="372294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9635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D0D23B7-0477-C54B-A80E-8F1DA266BC27}" type="slidenum">
              <a:rPr lang="fr-FR" smtClean="0"/>
              <a:t>13</a:t>
            </a:fld>
            <a:endParaRPr lang="fr-FR"/>
          </a:p>
        </p:txBody>
      </p:sp>
    </p:spTree>
    <p:extLst>
      <p:ext uri="{BB962C8B-B14F-4D97-AF65-F5344CB8AC3E}">
        <p14:creationId xmlns:p14="http://schemas.microsoft.com/office/powerpoint/2010/main" val="16976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fld id="{4D0D23B7-0477-C54B-A80E-8F1DA266BC27}" type="slidenum">
              <a:rPr lang="fr-FR" smtClean="0"/>
              <a:t>16</a:t>
            </a:fld>
            <a:endParaRPr lang="fr-FR"/>
          </a:p>
        </p:txBody>
      </p:sp>
    </p:spTree>
    <p:extLst>
      <p:ext uri="{BB962C8B-B14F-4D97-AF65-F5344CB8AC3E}">
        <p14:creationId xmlns:p14="http://schemas.microsoft.com/office/powerpoint/2010/main" val="295520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58116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249862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413782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134456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6652D72-5F83-6A4D-847A-8C08A4369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092" y="310242"/>
            <a:ext cx="11704967" cy="6237515"/>
          </a:xfrm>
          <a:prstGeom prst="rect">
            <a:avLst/>
          </a:prstGeom>
        </p:spPr>
      </p:pic>
      <p:pic>
        <p:nvPicPr>
          <p:cNvPr id="10" name="Image 9">
            <a:extLst>
              <a:ext uri="{FF2B5EF4-FFF2-40B4-BE49-F238E27FC236}">
                <a16:creationId xmlns:a16="http://schemas.microsoft.com/office/drawing/2014/main" id="{C40A1D67-6F72-0641-9BC6-EBBF27323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875" b="50356"/>
          <a:stretch/>
        </p:blipFill>
        <p:spPr>
          <a:xfrm>
            <a:off x="1827437" y="2194560"/>
            <a:ext cx="5546245" cy="114202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CBBD28A-887A-BA4C-A927-01C2DB0D6A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9555" y="-318484"/>
            <a:ext cx="5139022" cy="7176483"/>
          </a:xfrm>
          <a:prstGeom prst="rect">
            <a:avLst/>
          </a:prstGeom>
        </p:spPr>
      </p:pic>
      <p:sp>
        <p:nvSpPr>
          <p:cNvPr id="12" name="Rectangle 11">
            <a:extLst>
              <a:ext uri="{FF2B5EF4-FFF2-40B4-BE49-F238E27FC236}">
                <a16:creationId xmlns:a16="http://schemas.microsoft.com/office/drawing/2014/main" id="{93EA732A-4F62-A049-B4DC-A94100726792}"/>
              </a:ext>
            </a:extLst>
          </p:cNvPr>
          <p:cNvSpPr/>
          <p:nvPr userDrawn="1"/>
        </p:nvSpPr>
        <p:spPr>
          <a:xfrm>
            <a:off x="900143" y="3746562"/>
            <a:ext cx="7491329" cy="461665"/>
          </a:xfrm>
          <a:prstGeom prst="rect">
            <a:avLst/>
          </a:prstGeom>
        </p:spPr>
        <p:txBody>
          <a:bodyPr wrap="square">
            <a:spAutoFit/>
          </a:bodyPr>
          <a:lstStyle/>
          <a:p>
            <a:pPr algn="ctr"/>
            <a:r>
              <a:rPr lang="fr-FR" sz="2800">
                <a:solidFill>
                  <a:schemeClr val="bg1"/>
                </a:solidFill>
                <a:latin typeface="Virginie" pitchFamily="2" charset="0"/>
              </a:rPr>
              <a:t>Des formations pour aller loin</a:t>
            </a:r>
          </a:p>
        </p:txBody>
      </p:sp>
    </p:spTree>
    <p:extLst>
      <p:ext uri="{BB962C8B-B14F-4D97-AF65-F5344CB8AC3E}">
        <p14:creationId xmlns:p14="http://schemas.microsoft.com/office/powerpoint/2010/main" val="2138471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13B54030-ABFC-8548-9E53-B92CA43B7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092" y="310242"/>
            <a:ext cx="11704967" cy="6237515"/>
          </a:xfrm>
          <a:prstGeom prst="rect">
            <a:avLst/>
          </a:prstGeom>
        </p:spPr>
      </p:pic>
      <p:pic>
        <p:nvPicPr>
          <p:cNvPr id="10" name="Image 9">
            <a:extLst>
              <a:ext uri="{FF2B5EF4-FFF2-40B4-BE49-F238E27FC236}">
                <a16:creationId xmlns:a16="http://schemas.microsoft.com/office/drawing/2014/main" id="{C40A1D67-6F72-0641-9BC6-EBBF27323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875" b="50356"/>
          <a:stretch/>
        </p:blipFill>
        <p:spPr>
          <a:xfrm>
            <a:off x="1827437" y="2194560"/>
            <a:ext cx="5546245" cy="114202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CBBD28A-887A-BA4C-A927-01C2DB0D6A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9555" y="-318484"/>
            <a:ext cx="5139022" cy="7176483"/>
          </a:xfrm>
          <a:prstGeom prst="rect">
            <a:avLst/>
          </a:prstGeom>
        </p:spPr>
      </p:pic>
      <p:sp>
        <p:nvSpPr>
          <p:cNvPr id="12" name="Rectangle 11">
            <a:extLst>
              <a:ext uri="{FF2B5EF4-FFF2-40B4-BE49-F238E27FC236}">
                <a16:creationId xmlns:a16="http://schemas.microsoft.com/office/drawing/2014/main" id="{93EA732A-4F62-A049-B4DC-A94100726792}"/>
              </a:ext>
            </a:extLst>
          </p:cNvPr>
          <p:cNvSpPr/>
          <p:nvPr userDrawn="1"/>
        </p:nvSpPr>
        <p:spPr>
          <a:xfrm>
            <a:off x="3972527" y="5831083"/>
            <a:ext cx="7491329" cy="461665"/>
          </a:xfrm>
          <a:prstGeom prst="rect">
            <a:avLst/>
          </a:prstGeom>
        </p:spPr>
        <p:txBody>
          <a:bodyPr wrap="square">
            <a:spAutoFit/>
          </a:bodyPr>
          <a:lstStyle/>
          <a:p>
            <a:pPr algn="ctr"/>
            <a:r>
              <a:rPr lang="fr-FR" sz="2800">
                <a:solidFill>
                  <a:schemeClr val="bg1"/>
                </a:solidFill>
                <a:latin typeface="Virginie" pitchFamily="2" charset="0"/>
              </a:rPr>
              <a:t>Des formations pour aller loin</a:t>
            </a:r>
          </a:p>
        </p:txBody>
      </p:sp>
      <p:sp>
        <p:nvSpPr>
          <p:cNvPr id="6" name="Titre 1">
            <a:extLst>
              <a:ext uri="{FF2B5EF4-FFF2-40B4-BE49-F238E27FC236}">
                <a16:creationId xmlns:a16="http://schemas.microsoft.com/office/drawing/2014/main" id="{02F5A31B-FDBF-E34F-848B-54512260E3D3}"/>
              </a:ext>
            </a:extLst>
          </p:cNvPr>
          <p:cNvSpPr>
            <a:spLocks noGrp="1"/>
          </p:cNvSpPr>
          <p:nvPr>
            <p:ph type="title" hasCustomPrompt="1"/>
          </p:nvPr>
        </p:nvSpPr>
        <p:spPr>
          <a:xfrm>
            <a:off x="298709" y="3550038"/>
            <a:ext cx="8022331" cy="1325563"/>
          </a:xfrm>
          <a:prstGeom prst="rect">
            <a:avLst/>
          </a:prstGeom>
        </p:spPr>
        <p:txBody>
          <a:bodyPr>
            <a:normAutofit/>
          </a:bodyPr>
          <a:lstStyle>
            <a:lvl1pPr algn="ctr">
              <a:defRPr sz="2800" i="1">
                <a:solidFill>
                  <a:schemeClr val="bg1"/>
                </a:solidFill>
                <a:latin typeface="Avenir Book" panose="02000503020000020003" pitchFamily="2" charset="0"/>
              </a:defRPr>
            </a:lvl1pPr>
          </a:lstStyle>
          <a:p>
            <a:r>
              <a:rPr lang="fr-FR"/>
              <a:t>\ TITRE</a:t>
            </a:r>
            <a:br>
              <a:rPr lang="fr-FR"/>
            </a:br>
            <a:r>
              <a:rPr lang="fr-FR"/>
              <a:t>\ Sous-titre</a:t>
            </a:r>
          </a:p>
        </p:txBody>
      </p:sp>
      <p:sp>
        <p:nvSpPr>
          <p:cNvPr id="14" name="Espace réservé de la date 4">
            <a:extLst>
              <a:ext uri="{FF2B5EF4-FFF2-40B4-BE49-F238E27FC236}">
                <a16:creationId xmlns:a16="http://schemas.microsoft.com/office/drawing/2014/main" id="{25058082-F5E4-5E4A-9119-799322CEA3FD}"/>
              </a:ext>
            </a:extLst>
          </p:cNvPr>
          <p:cNvSpPr>
            <a:spLocks noGrp="1"/>
          </p:cNvSpPr>
          <p:nvPr>
            <p:ph type="dt" sz="half" idx="10"/>
          </p:nvPr>
        </p:nvSpPr>
        <p:spPr>
          <a:xfrm>
            <a:off x="941624" y="5481482"/>
            <a:ext cx="2743200" cy="365125"/>
          </a:xfrm>
          <a:prstGeom prst="rect">
            <a:avLst/>
          </a:prstGeom>
        </p:spPr>
        <p:txBody>
          <a:bodyPr/>
          <a:lstStyle>
            <a:lvl1pPr>
              <a:defRPr>
                <a:solidFill>
                  <a:schemeClr val="bg1"/>
                </a:solidFill>
                <a:latin typeface="Avenir Book" panose="02000503020000020003" pitchFamily="2" charset="0"/>
              </a:defRPr>
            </a:lvl1pPr>
          </a:lstStyle>
          <a:p>
            <a:fld id="{D9628936-7957-7142-AD27-564A7EE4B4A1}" type="datetimeFigureOut">
              <a:rPr lang="fr-FR" smtClean="0"/>
              <a:pPr/>
              <a:t>02/02/2022</a:t>
            </a:fld>
            <a:endParaRPr lang="fr-FR"/>
          </a:p>
        </p:txBody>
      </p:sp>
      <p:sp>
        <p:nvSpPr>
          <p:cNvPr id="15" name="Espace réservé du texte 3">
            <a:extLst>
              <a:ext uri="{FF2B5EF4-FFF2-40B4-BE49-F238E27FC236}">
                <a16:creationId xmlns:a16="http://schemas.microsoft.com/office/drawing/2014/main" id="{9CB2CCDF-4D83-A244-B90E-E6F586126CF4}"/>
              </a:ext>
            </a:extLst>
          </p:cNvPr>
          <p:cNvSpPr>
            <a:spLocks noGrp="1"/>
          </p:cNvSpPr>
          <p:nvPr>
            <p:ph type="body" sz="half" idx="2" hasCustomPrompt="1"/>
          </p:nvPr>
        </p:nvSpPr>
        <p:spPr>
          <a:xfrm>
            <a:off x="941624" y="5926490"/>
            <a:ext cx="4590511" cy="365125"/>
          </a:xfrm>
          <a:prstGeom prst="rect">
            <a:avLst/>
          </a:prstGeom>
        </p:spPr>
        <p:txBody>
          <a:bodyPr anchor="ctr">
            <a:normAutofit/>
          </a:bodyPr>
          <a:lstStyle>
            <a:lvl1pPr marL="0" indent="0">
              <a:buNone/>
              <a:defRPr lang="fr-FR" sz="1200" kern="1200" dirty="0" smtClean="0">
                <a:solidFill>
                  <a:schemeClr val="bg1"/>
                </a:solidFill>
                <a:latin typeface="Avenir Book" panose="02000503020000020003" pitchFamily="2" charset="0"/>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Service</a:t>
            </a:r>
          </a:p>
        </p:txBody>
      </p:sp>
      <p:sp>
        <p:nvSpPr>
          <p:cNvPr id="4" name="ZoneTexte 3">
            <a:extLst>
              <a:ext uri="{FF2B5EF4-FFF2-40B4-BE49-F238E27FC236}">
                <a16:creationId xmlns:a16="http://schemas.microsoft.com/office/drawing/2014/main" id="{A784CB15-397A-AF46-8CB3-54E1D25C1E8C}"/>
              </a:ext>
            </a:extLst>
          </p:cNvPr>
          <p:cNvSpPr txBox="1"/>
          <p:nvPr userDrawn="1"/>
        </p:nvSpPr>
        <p:spPr>
          <a:xfrm>
            <a:off x="715416" y="5481482"/>
            <a:ext cx="502712" cy="369332"/>
          </a:xfrm>
          <a:prstGeom prst="rect">
            <a:avLst/>
          </a:prstGeom>
          <a:noFill/>
        </p:spPr>
        <p:txBody>
          <a:bodyPr wrap="square" rtlCol="0">
            <a:spAutoFit/>
          </a:bodyPr>
          <a:lstStyle/>
          <a:p>
            <a:r>
              <a:rPr lang="fr-FR" b="1">
                <a:solidFill>
                  <a:srgbClr val="8B131B"/>
                </a:solidFill>
              </a:rPr>
              <a:t>\</a:t>
            </a:r>
          </a:p>
        </p:txBody>
      </p:sp>
      <p:sp>
        <p:nvSpPr>
          <p:cNvPr id="16" name="ZoneTexte 15">
            <a:extLst>
              <a:ext uri="{FF2B5EF4-FFF2-40B4-BE49-F238E27FC236}">
                <a16:creationId xmlns:a16="http://schemas.microsoft.com/office/drawing/2014/main" id="{6C54CB5D-5177-044F-906F-D9C334F5A9BF}"/>
              </a:ext>
            </a:extLst>
          </p:cNvPr>
          <p:cNvSpPr txBox="1"/>
          <p:nvPr userDrawn="1"/>
        </p:nvSpPr>
        <p:spPr>
          <a:xfrm>
            <a:off x="715416" y="5926490"/>
            <a:ext cx="502712" cy="369332"/>
          </a:xfrm>
          <a:prstGeom prst="rect">
            <a:avLst/>
          </a:prstGeom>
          <a:noFill/>
        </p:spPr>
        <p:txBody>
          <a:bodyPr wrap="square" rtlCol="0">
            <a:spAutoFit/>
          </a:bodyPr>
          <a:lstStyle/>
          <a:p>
            <a:r>
              <a:rPr lang="fr-FR" b="1">
                <a:solidFill>
                  <a:srgbClr val="8B131B"/>
                </a:solidFill>
              </a:rPr>
              <a:t>\</a:t>
            </a:r>
          </a:p>
        </p:txBody>
      </p:sp>
    </p:spTree>
    <p:extLst>
      <p:ext uri="{BB962C8B-B14F-4D97-AF65-F5344CB8AC3E}">
        <p14:creationId xmlns:p14="http://schemas.microsoft.com/office/powerpoint/2010/main" val="169787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A9A6CB6-10B8-D948-8064-8E291170C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r="-2408"/>
          <a:stretch/>
        </p:blipFill>
        <p:spPr>
          <a:xfrm rot="16200000" flipV="1">
            <a:off x="4389796" y="-617066"/>
            <a:ext cx="6876288" cy="8110417"/>
          </a:xfrm>
          <a:prstGeom prst="rect">
            <a:avLst/>
          </a:prstGeom>
        </p:spPr>
      </p:pic>
      <p:sp>
        <p:nvSpPr>
          <p:cNvPr id="15" name="Secteurs 14">
            <a:extLst>
              <a:ext uri="{FF2B5EF4-FFF2-40B4-BE49-F238E27FC236}">
                <a16:creationId xmlns:a16="http://schemas.microsoft.com/office/drawing/2014/main" id="{38D68446-B4B5-2C49-92B3-0593520BA24D}"/>
              </a:ext>
            </a:extLst>
          </p:cNvPr>
          <p:cNvSpPr/>
          <p:nvPr userDrawn="1"/>
        </p:nvSpPr>
        <p:spPr>
          <a:xfrm rot="16200000">
            <a:off x="-3475907" y="181693"/>
            <a:ext cx="6897921" cy="6491267"/>
          </a:xfrm>
          <a:prstGeom prst="pie">
            <a:avLst>
              <a:gd name="adj1" fmla="val 0"/>
              <a:gd name="adj2" fmla="val 10800000"/>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6" name="Groupe 15">
            <a:extLst>
              <a:ext uri="{FF2B5EF4-FFF2-40B4-BE49-F238E27FC236}">
                <a16:creationId xmlns:a16="http://schemas.microsoft.com/office/drawing/2014/main" id="{30D27DD1-54FE-014B-B4B5-ABFDF04D400C}"/>
              </a:ext>
            </a:extLst>
          </p:cNvPr>
          <p:cNvGrpSpPr/>
          <p:nvPr userDrawn="1"/>
        </p:nvGrpSpPr>
        <p:grpSpPr>
          <a:xfrm>
            <a:off x="2081081" y="3162799"/>
            <a:ext cx="8688847" cy="888587"/>
            <a:chOff x="1187972" y="1605113"/>
            <a:chExt cx="9675352" cy="1062461"/>
          </a:xfrm>
          <a:solidFill>
            <a:srgbClr val="00395C"/>
          </a:solidFill>
        </p:grpSpPr>
        <p:sp>
          <p:nvSpPr>
            <p:cNvPr id="17" name="Rectangle 16">
              <a:extLst>
                <a:ext uri="{FF2B5EF4-FFF2-40B4-BE49-F238E27FC236}">
                  <a16:creationId xmlns:a16="http://schemas.microsoft.com/office/drawing/2014/main" id="{A587F9AF-57ED-8845-9BAB-1A2183A3D0A1}"/>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p>
          </p:txBody>
        </p:sp>
        <p:sp>
          <p:nvSpPr>
            <p:cNvPr id="18" name="Triangle rectangle 17">
              <a:extLst>
                <a:ext uri="{FF2B5EF4-FFF2-40B4-BE49-F238E27FC236}">
                  <a16:creationId xmlns:a16="http://schemas.microsoft.com/office/drawing/2014/main" id="{11F9A5E3-599F-1D49-8BF3-E8F15DA3CC04}"/>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5200"/>
            </a:p>
          </p:txBody>
        </p:sp>
      </p:grpSp>
      <p:pic>
        <p:nvPicPr>
          <p:cNvPr id="21" name="Image 20">
            <a:extLst>
              <a:ext uri="{FF2B5EF4-FFF2-40B4-BE49-F238E27FC236}">
                <a16:creationId xmlns:a16="http://schemas.microsoft.com/office/drawing/2014/main" id="{211B0A1F-4015-8844-939A-E9203244BA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5364" y="4386268"/>
            <a:ext cx="3452184" cy="667758"/>
          </a:xfrm>
          <a:prstGeom prst="rect">
            <a:avLst/>
          </a:prstGeom>
        </p:spPr>
      </p:pic>
      <p:sp>
        <p:nvSpPr>
          <p:cNvPr id="2" name="Titre 1">
            <a:extLst>
              <a:ext uri="{FF2B5EF4-FFF2-40B4-BE49-F238E27FC236}">
                <a16:creationId xmlns:a16="http://schemas.microsoft.com/office/drawing/2014/main" id="{82D70263-1E8F-7A4A-8A51-510658EB2D21}"/>
              </a:ext>
            </a:extLst>
          </p:cNvPr>
          <p:cNvSpPr>
            <a:spLocks noGrp="1"/>
          </p:cNvSpPr>
          <p:nvPr>
            <p:ph type="ctrTitle" hasCustomPrompt="1"/>
          </p:nvPr>
        </p:nvSpPr>
        <p:spPr>
          <a:xfrm>
            <a:off x="3554165" y="1516915"/>
            <a:ext cx="9144000" cy="2387600"/>
          </a:xfrm>
          <a:prstGeom prst="rect">
            <a:avLst/>
          </a:prstGeom>
        </p:spPr>
        <p:txBody>
          <a:bodyPr anchor="b">
            <a:normAutofit/>
          </a:bodyPr>
          <a:lstStyle>
            <a:lvl1pPr algn="l">
              <a:defRPr sz="3200" b="1" i="0">
                <a:solidFill>
                  <a:schemeClr val="bg1"/>
                </a:solidFill>
                <a:latin typeface="Avenir Heavy" panose="02000503020000020003" pitchFamily="2" charset="0"/>
              </a:defRPr>
            </a:lvl1pPr>
          </a:lstStyle>
          <a:p>
            <a:r>
              <a:rPr lang="fr-FR"/>
              <a:t>MODIFIEZ LE TITRE</a:t>
            </a:r>
          </a:p>
        </p:txBody>
      </p:sp>
      <p:sp>
        <p:nvSpPr>
          <p:cNvPr id="3" name="Sous-titre 2">
            <a:extLst>
              <a:ext uri="{FF2B5EF4-FFF2-40B4-BE49-F238E27FC236}">
                <a16:creationId xmlns:a16="http://schemas.microsoft.com/office/drawing/2014/main" id="{FC5F3F42-0203-0242-B8E9-C60C340DC5B8}"/>
              </a:ext>
            </a:extLst>
          </p:cNvPr>
          <p:cNvSpPr>
            <a:spLocks noGrp="1"/>
          </p:cNvSpPr>
          <p:nvPr>
            <p:ph type="subTitle" idx="1" hasCustomPrompt="1"/>
          </p:nvPr>
        </p:nvSpPr>
        <p:spPr>
          <a:xfrm>
            <a:off x="315231" y="1325850"/>
            <a:ext cx="2752828" cy="1655762"/>
          </a:xfrm>
          <a:prstGeom prst="rect">
            <a:avLst/>
          </a:prstGeom>
        </p:spPr>
        <p:txBody>
          <a:bodyPr>
            <a:noAutofit/>
          </a:bodyPr>
          <a:lstStyle>
            <a:lvl1pPr marL="0" indent="0" algn="ctr">
              <a:buNone/>
              <a:defRPr sz="35000" b="1" i="0">
                <a:solidFill>
                  <a:schemeClr val="bg1"/>
                </a:solidFill>
                <a:latin typeface="Avenir Blac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1</a:t>
            </a:r>
          </a:p>
        </p:txBody>
      </p:sp>
    </p:spTree>
    <p:extLst>
      <p:ext uri="{BB962C8B-B14F-4D97-AF65-F5344CB8AC3E}">
        <p14:creationId xmlns:p14="http://schemas.microsoft.com/office/powerpoint/2010/main" val="1875775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2445DFD-304D-194C-B9C3-F72F7071C65E}"/>
              </a:ext>
            </a:extLst>
          </p:cNvPr>
          <p:cNvSpPr>
            <a:spLocks noGrp="1"/>
          </p:cNvSpPr>
          <p:nvPr>
            <p:ph type="dt" sz="half" idx="10"/>
          </p:nvPr>
        </p:nvSpPr>
        <p:spPr>
          <a:xfrm>
            <a:off x="838200" y="6356350"/>
            <a:ext cx="2743200" cy="365125"/>
          </a:xfrm>
          <a:prstGeom prst="rect">
            <a:avLst/>
          </a:prstGeom>
        </p:spPr>
        <p:txBody>
          <a:bodyPr/>
          <a:lstStyle/>
          <a:p>
            <a:fld id="{D9628936-7957-7142-AD27-564A7EE4B4A1}" type="datetimeFigureOut">
              <a:rPr lang="fr-FR" smtClean="0"/>
              <a:t>02/02/2022</a:t>
            </a:fld>
            <a:endParaRPr lang="fr-FR"/>
          </a:p>
        </p:txBody>
      </p:sp>
      <p:pic>
        <p:nvPicPr>
          <p:cNvPr id="7" name="Image 6" descr="Une image contenant texte, casque&#10;&#10;Description générée automatiquement">
            <a:extLst>
              <a:ext uri="{FF2B5EF4-FFF2-40B4-BE49-F238E27FC236}">
                <a16:creationId xmlns:a16="http://schemas.microsoft.com/office/drawing/2014/main" id="{EF78B181-1AA5-4242-9A23-79C90D701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0"/>
          <a:stretch/>
        </p:blipFill>
        <p:spPr>
          <a:xfrm>
            <a:off x="-28354" y="-1"/>
            <a:ext cx="3877339" cy="6869353"/>
          </a:xfrm>
          <a:prstGeom prst="rect">
            <a:avLst/>
          </a:prstGeom>
        </p:spPr>
      </p:pic>
      <p:grpSp>
        <p:nvGrpSpPr>
          <p:cNvPr id="8" name="Groupe 7">
            <a:extLst>
              <a:ext uri="{FF2B5EF4-FFF2-40B4-BE49-F238E27FC236}">
                <a16:creationId xmlns:a16="http://schemas.microsoft.com/office/drawing/2014/main" id="{A559E6A6-43BC-1F47-A1D0-7A4A6F898B28}"/>
              </a:ext>
            </a:extLst>
          </p:cNvPr>
          <p:cNvGrpSpPr/>
          <p:nvPr userDrawn="1"/>
        </p:nvGrpSpPr>
        <p:grpSpPr>
          <a:xfrm>
            <a:off x="-28354" y="892467"/>
            <a:ext cx="10696354" cy="1138472"/>
            <a:chOff x="1187972" y="1605113"/>
            <a:chExt cx="9675352" cy="1062461"/>
          </a:xfrm>
          <a:solidFill>
            <a:srgbClr val="902E31">
              <a:alpha val="90000"/>
            </a:srgbClr>
          </a:solidFill>
          <a:effectLst/>
        </p:grpSpPr>
        <p:sp>
          <p:nvSpPr>
            <p:cNvPr id="9" name="Rectangle 8">
              <a:extLst>
                <a:ext uri="{FF2B5EF4-FFF2-40B4-BE49-F238E27FC236}">
                  <a16:creationId xmlns:a16="http://schemas.microsoft.com/office/drawing/2014/main" id="{B2F8E053-8B46-CA44-A45A-EE9C28B5B0F3}"/>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0" name="Triangle rectangle 9">
              <a:extLst>
                <a:ext uri="{FF2B5EF4-FFF2-40B4-BE49-F238E27FC236}">
                  <a16:creationId xmlns:a16="http://schemas.microsoft.com/office/drawing/2014/main" id="{FB135FF5-5474-0440-A44F-E797711DFA7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1524000" y="1015873"/>
            <a:ext cx="9144000" cy="1137978"/>
          </a:xfrm>
          <a:prstGeom prst="rect">
            <a:avLst/>
          </a:prstGeom>
        </p:spPr>
        <p:txBody>
          <a:bodyPr anchor="t">
            <a:normAutofit/>
          </a:bodyPr>
          <a:lstStyle>
            <a:lvl1pPr algn="l">
              <a:defRPr sz="2800" b="0" i="0">
                <a:solidFill>
                  <a:schemeClr val="bg1"/>
                </a:solidFill>
                <a:latin typeface="Avenir Heavy" panose="02000503020000020003" pitchFamily="2" charset="0"/>
              </a:defRPr>
            </a:lvl1pPr>
          </a:lstStyle>
          <a:p>
            <a:r>
              <a:rPr lang="fr-FR"/>
              <a:t>Modifiez le style du titre</a:t>
            </a:r>
          </a:p>
        </p:txBody>
      </p:sp>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848985" y="25369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3175490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3A50352-ABBD-C24D-97B9-484ABCB5B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5" y="-35755"/>
            <a:ext cx="3877339" cy="6893756"/>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8B131B">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chemeClr val="bg1"/>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2405720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7A5D671-B952-D843-AFBF-834287A5BD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92" y="-18000"/>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8B131B">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chemeClr val="bg1"/>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84634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292A1B8-DF6A-8241-AB0F-AE25E1E97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8B131B">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chemeClr val="bg1"/>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2680072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E0FFBA4-1D56-9845-9C5F-69E0C55A8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0" y="-35999"/>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8B131B">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chemeClr val="bg1"/>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327265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1441164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5" name="Secteurs 14">
            <a:extLst>
              <a:ext uri="{FF2B5EF4-FFF2-40B4-BE49-F238E27FC236}">
                <a16:creationId xmlns:a16="http://schemas.microsoft.com/office/drawing/2014/main" id="{F0F52B5A-8427-BD48-9076-91841E3981A8}"/>
              </a:ext>
            </a:extLst>
          </p:cNvPr>
          <p:cNvSpPr/>
          <p:nvPr userDrawn="1"/>
        </p:nvSpPr>
        <p:spPr>
          <a:xfrm rot="16200000">
            <a:off x="-3475907" y="181693"/>
            <a:ext cx="6897921" cy="6491267"/>
          </a:xfrm>
          <a:prstGeom prst="pie">
            <a:avLst>
              <a:gd name="adj1" fmla="val 0"/>
              <a:gd name="adj2" fmla="val 10800000"/>
            </a:avLst>
          </a:prstGeom>
          <a:solidFill>
            <a:srgbClr val="0039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chemeClr val="bg1"/>
                </a:solidFill>
                <a:latin typeface="Avenir Heavy" panose="02000503020000020003" pitchFamily="2" charset="0"/>
              </a:defRPr>
            </a:lvl1pPr>
          </a:lstStyle>
          <a:p>
            <a:r>
              <a:rPr lang="fr-FR"/>
              <a:t>Modifiez le style du titre</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3433011" y="1344281"/>
            <a:ext cx="7922377" cy="823912"/>
          </a:xfrm>
          <a:prstGeom prst="rect">
            <a:avLst/>
          </a:prstGeom>
        </p:spPr>
        <p:txBody>
          <a:bodyPr anchor="b">
            <a:normAutofit/>
          </a:bodyPr>
          <a:lstStyle>
            <a:lvl1pPr marL="0" indent="0">
              <a:buNone/>
              <a:defRPr sz="2000" b="1">
                <a:solidFill>
                  <a:srgbClr val="00395C"/>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3433011" y="2376739"/>
            <a:ext cx="792237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numéro de diapositive 5">
            <a:extLst>
              <a:ext uri="{FF2B5EF4-FFF2-40B4-BE49-F238E27FC236}">
                <a16:creationId xmlns:a16="http://schemas.microsoft.com/office/drawing/2014/main" id="{094831EF-34A8-5A4D-9B7A-C65C2B1BB07F}"/>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8" name="Image 17">
            <a:extLst>
              <a:ext uri="{FF2B5EF4-FFF2-40B4-BE49-F238E27FC236}">
                <a16:creationId xmlns:a16="http://schemas.microsoft.com/office/drawing/2014/main" id="{72DBEB27-B259-CF43-9729-CAFBD5231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1742884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4_Comparaison">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chemeClr val="bg1"/>
                </a:solidFill>
                <a:latin typeface="Avenir Heavy" panose="02000503020000020003" pitchFamily="2" charset="0"/>
              </a:defRPr>
            </a:lvl1pPr>
          </a:lstStyle>
          <a:p>
            <a:r>
              <a:rPr lang="fr-FR"/>
              <a:t>Modifiez le style du titre</a:t>
            </a:r>
          </a:p>
        </p:txBody>
      </p:sp>
      <p:sp>
        <p:nvSpPr>
          <p:cNvPr id="3" name="Espace réservé du texte 2">
            <a:extLst>
              <a:ext uri="{FF2B5EF4-FFF2-40B4-BE49-F238E27FC236}">
                <a16:creationId xmlns:a16="http://schemas.microsoft.com/office/drawing/2014/main" id="{690E820F-325A-2F4E-A2ED-62E9203DDC0E}"/>
              </a:ext>
            </a:extLst>
          </p:cNvPr>
          <p:cNvSpPr>
            <a:spLocks noGrp="1"/>
          </p:cNvSpPr>
          <p:nvPr>
            <p:ph type="body" idx="1"/>
          </p:nvPr>
        </p:nvSpPr>
        <p:spPr>
          <a:xfrm>
            <a:off x="438738" y="1344281"/>
            <a:ext cx="5157787" cy="823912"/>
          </a:xfrm>
          <a:prstGeom prst="rect">
            <a:avLst/>
          </a:prstGeom>
        </p:spPr>
        <p:txBody>
          <a:bodyPr anchor="b">
            <a:normAutofit/>
          </a:bodyPr>
          <a:lstStyle>
            <a:lvl1pPr marL="0" indent="0">
              <a:buNone/>
              <a:defRPr sz="2000" b="1">
                <a:solidFill>
                  <a:srgbClr val="00395C"/>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C6A1E2C-C3C5-B449-B7AD-997161E7BE83}"/>
              </a:ext>
            </a:extLst>
          </p:cNvPr>
          <p:cNvSpPr>
            <a:spLocks noGrp="1"/>
          </p:cNvSpPr>
          <p:nvPr>
            <p:ph sz="half" idx="2"/>
          </p:nvPr>
        </p:nvSpPr>
        <p:spPr>
          <a:xfrm>
            <a:off x="438738" y="2376739"/>
            <a:ext cx="515778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6172200" y="1344281"/>
            <a:ext cx="5183188" cy="823912"/>
          </a:xfrm>
          <a:prstGeom prst="rect">
            <a:avLst/>
          </a:prstGeom>
        </p:spPr>
        <p:txBody>
          <a:bodyPr anchor="b">
            <a:normAutofit/>
          </a:bodyPr>
          <a:lstStyle>
            <a:lvl1pPr marL="0" indent="0">
              <a:buNone/>
              <a:defRPr sz="2000" b="1">
                <a:solidFill>
                  <a:srgbClr val="00395C"/>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6172200" y="2376739"/>
            <a:ext cx="5183188"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22B6E46A-D320-744B-AE80-EEBF159F47CA}"/>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6" name="Image 15">
            <a:extLst>
              <a:ext uri="{FF2B5EF4-FFF2-40B4-BE49-F238E27FC236}">
                <a16:creationId xmlns:a16="http://schemas.microsoft.com/office/drawing/2014/main" id="{706528A1-3610-D24D-820E-738D103F31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1429001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_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A9A6CB6-10B8-D948-8064-8E291170C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r="-2408"/>
          <a:stretch/>
        </p:blipFill>
        <p:spPr>
          <a:xfrm rot="16200000" flipV="1">
            <a:off x="4389796" y="-617066"/>
            <a:ext cx="6876288" cy="8110417"/>
          </a:xfrm>
          <a:prstGeom prst="rect">
            <a:avLst/>
          </a:prstGeom>
        </p:spPr>
      </p:pic>
      <p:sp>
        <p:nvSpPr>
          <p:cNvPr id="15" name="Secteurs 14">
            <a:extLst>
              <a:ext uri="{FF2B5EF4-FFF2-40B4-BE49-F238E27FC236}">
                <a16:creationId xmlns:a16="http://schemas.microsoft.com/office/drawing/2014/main" id="{38D68446-B4B5-2C49-92B3-0593520BA24D}"/>
              </a:ext>
            </a:extLst>
          </p:cNvPr>
          <p:cNvSpPr/>
          <p:nvPr userDrawn="1"/>
        </p:nvSpPr>
        <p:spPr>
          <a:xfrm rot="16200000">
            <a:off x="-3475907" y="181693"/>
            <a:ext cx="6897921" cy="6491267"/>
          </a:xfrm>
          <a:prstGeom prst="pie">
            <a:avLst>
              <a:gd name="adj1" fmla="val 0"/>
              <a:gd name="adj2" fmla="val 108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6" name="Groupe 15">
            <a:extLst>
              <a:ext uri="{FF2B5EF4-FFF2-40B4-BE49-F238E27FC236}">
                <a16:creationId xmlns:a16="http://schemas.microsoft.com/office/drawing/2014/main" id="{30D27DD1-54FE-014B-B4B5-ABFDF04D400C}"/>
              </a:ext>
            </a:extLst>
          </p:cNvPr>
          <p:cNvGrpSpPr/>
          <p:nvPr userDrawn="1"/>
        </p:nvGrpSpPr>
        <p:grpSpPr>
          <a:xfrm>
            <a:off x="2081081" y="3162799"/>
            <a:ext cx="8688847" cy="888587"/>
            <a:chOff x="1187972" y="1605113"/>
            <a:chExt cx="9675352" cy="1062461"/>
          </a:xfrm>
          <a:solidFill>
            <a:srgbClr val="00395C"/>
          </a:solidFill>
        </p:grpSpPr>
        <p:sp>
          <p:nvSpPr>
            <p:cNvPr id="17" name="Rectangle 16">
              <a:extLst>
                <a:ext uri="{FF2B5EF4-FFF2-40B4-BE49-F238E27FC236}">
                  <a16:creationId xmlns:a16="http://schemas.microsoft.com/office/drawing/2014/main" id="{A587F9AF-57ED-8845-9BAB-1A2183A3D0A1}"/>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p>
          </p:txBody>
        </p:sp>
        <p:sp>
          <p:nvSpPr>
            <p:cNvPr id="18" name="Triangle rectangle 17">
              <a:extLst>
                <a:ext uri="{FF2B5EF4-FFF2-40B4-BE49-F238E27FC236}">
                  <a16:creationId xmlns:a16="http://schemas.microsoft.com/office/drawing/2014/main" id="{11F9A5E3-599F-1D49-8BF3-E8F15DA3CC04}"/>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5200"/>
            </a:p>
          </p:txBody>
        </p:sp>
      </p:grpSp>
      <p:pic>
        <p:nvPicPr>
          <p:cNvPr id="21" name="Image 20">
            <a:extLst>
              <a:ext uri="{FF2B5EF4-FFF2-40B4-BE49-F238E27FC236}">
                <a16:creationId xmlns:a16="http://schemas.microsoft.com/office/drawing/2014/main" id="{211B0A1F-4015-8844-939A-E9203244BA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5364" y="4386268"/>
            <a:ext cx="3452184" cy="667758"/>
          </a:xfrm>
          <a:prstGeom prst="rect">
            <a:avLst/>
          </a:prstGeom>
        </p:spPr>
      </p:pic>
      <p:sp>
        <p:nvSpPr>
          <p:cNvPr id="2" name="Titre 1">
            <a:extLst>
              <a:ext uri="{FF2B5EF4-FFF2-40B4-BE49-F238E27FC236}">
                <a16:creationId xmlns:a16="http://schemas.microsoft.com/office/drawing/2014/main" id="{82D70263-1E8F-7A4A-8A51-510658EB2D21}"/>
              </a:ext>
            </a:extLst>
          </p:cNvPr>
          <p:cNvSpPr>
            <a:spLocks noGrp="1"/>
          </p:cNvSpPr>
          <p:nvPr>
            <p:ph type="ctrTitle" hasCustomPrompt="1"/>
          </p:nvPr>
        </p:nvSpPr>
        <p:spPr>
          <a:xfrm>
            <a:off x="3554165" y="1526854"/>
            <a:ext cx="9144000" cy="2387600"/>
          </a:xfrm>
          <a:prstGeom prst="rect">
            <a:avLst/>
          </a:prstGeom>
        </p:spPr>
        <p:txBody>
          <a:bodyPr anchor="b">
            <a:normAutofit/>
          </a:bodyPr>
          <a:lstStyle>
            <a:lvl1pPr algn="l">
              <a:defRPr sz="3200" b="1" i="0">
                <a:solidFill>
                  <a:schemeClr val="bg1"/>
                </a:solidFill>
                <a:latin typeface="Avenir Heavy" panose="02000503020000020003" pitchFamily="2" charset="0"/>
              </a:defRPr>
            </a:lvl1pPr>
          </a:lstStyle>
          <a:p>
            <a:r>
              <a:rPr lang="fr-FR"/>
              <a:t>MODIFIEZ LE TITRE</a:t>
            </a:r>
          </a:p>
        </p:txBody>
      </p:sp>
      <p:sp>
        <p:nvSpPr>
          <p:cNvPr id="3" name="Sous-titre 2">
            <a:extLst>
              <a:ext uri="{FF2B5EF4-FFF2-40B4-BE49-F238E27FC236}">
                <a16:creationId xmlns:a16="http://schemas.microsoft.com/office/drawing/2014/main" id="{FC5F3F42-0203-0242-B8E9-C60C340DC5B8}"/>
              </a:ext>
            </a:extLst>
          </p:cNvPr>
          <p:cNvSpPr>
            <a:spLocks noGrp="1"/>
          </p:cNvSpPr>
          <p:nvPr>
            <p:ph type="subTitle" idx="1" hasCustomPrompt="1"/>
          </p:nvPr>
        </p:nvSpPr>
        <p:spPr>
          <a:xfrm>
            <a:off x="315231" y="1325850"/>
            <a:ext cx="2752828" cy="1655762"/>
          </a:xfrm>
          <a:prstGeom prst="rect">
            <a:avLst/>
          </a:prstGeom>
        </p:spPr>
        <p:txBody>
          <a:bodyPr>
            <a:noAutofit/>
          </a:bodyPr>
          <a:lstStyle>
            <a:lvl1pPr marL="0" indent="0" algn="ctr">
              <a:buNone/>
              <a:defRPr sz="35000" b="1" i="0">
                <a:solidFill>
                  <a:schemeClr val="bg1"/>
                </a:solidFill>
                <a:latin typeface="Avenir Blac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1</a:t>
            </a:r>
          </a:p>
        </p:txBody>
      </p:sp>
    </p:spTree>
    <p:extLst>
      <p:ext uri="{BB962C8B-B14F-4D97-AF65-F5344CB8AC3E}">
        <p14:creationId xmlns:p14="http://schemas.microsoft.com/office/powerpoint/2010/main" val="598994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6714664-3C36-D749-88F7-EEF4F36D8D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4" name="Espace réservé de la date 3">
            <a:extLst>
              <a:ext uri="{FF2B5EF4-FFF2-40B4-BE49-F238E27FC236}">
                <a16:creationId xmlns:a16="http://schemas.microsoft.com/office/drawing/2014/main" id="{82445DFD-304D-194C-B9C3-F72F7071C65E}"/>
              </a:ext>
            </a:extLst>
          </p:cNvPr>
          <p:cNvSpPr>
            <a:spLocks noGrp="1"/>
          </p:cNvSpPr>
          <p:nvPr>
            <p:ph type="dt" sz="half" idx="10"/>
          </p:nvPr>
        </p:nvSpPr>
        <p:spPr>
          <a:xfrm>
            <a:off x="838200" y="6356350"/>
            <a:ext cx="2743200" cy="365125"/>
          </a:xfrm>
          <a:prstGeom prst="rect">
            <a:avLst/>
          </a:prstGeom>
        </p:spPr>
        <p:txBody>
          <a:bodyPr/>
          <a:lstStyle/>
          <a:p>
            <a:fld id="{D9628936-7957-7142-AD27-564A7EE4B4A1}" type="datetimeFigureOut">
              <a:rPr lang="fr-FR" smtClean="0"/>
              <a:t>02/02/2022</a:t>
            </a:fld>
            <a:endParaRPr lang="fr-FR"/>
          </a:p>
        </p:txBody>
      </p:sp>
      <p:grpSp>
        <p:nvGrpSpPr>
          <p:cNvPr id="8" name="Groupe 7">
            <a:extLst>
              <a:ext uri="{FF2B5EF4-FFF2-40B4-BE49-F238E27FC236}">
                <a16:creationId xmlns:a16="http://schemas.microsoft.com/office/drawing/2014/main" id="{A559E6A6-43BC-1F47-A1D0-7A4A6F898B28}"/>
              </a:ext>
            </a:extLst>
          </p:cNvPr>
          <p:cNvGrpSpPr/>
          <p:nvPr userDrawn="1"/>
        </p:nvGrpSpPr>
        <p:grpSpPr>
          <a:xfrm>
            <a:off x="-28354" y="892467"/>
            <a:ext cx="10696354" cy="1138472"/>
            <a:chOff x="1187972" y="1605113"/>
            <a:chExt cx="9675352" cy="1062461"/>
          </a:xfrm>
          <a:solidFill>
            <a:schemeClr val="accent4">
              <a:alpha val="90000"/>
            </a:schemeClr>
          </a:solidFill>
          <a:effectLst/>
        </p:grpSpPr>
        <p:sp>
          <p:nvSpPr>
            <p:cNvPr id="9" name="Rectangle 8">
              <a:extLst>
                <a:ext uri="{FF2B5EF4-FFF2-40B4-BE49-F238E27FC236}">
                  <a16:creationId xmlns:a16="http://schemas.microsoft.com/office/drawing/2014/main" id="{B2F8E053-8B46-CA44-A45A-EE9C28B5B0F3}"/>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0" name="Triangle rectangle 9">
              <a:extLst>
                <a:ext uri="{FF2B5EF4-FFF2-40B4-BE49-F238E27FC236}">
                  <a16:creationId xmlns:a16="http://schemas.microsoft.com/office/drawing/2014/main" id="{FB135FF5-5474-0440-A44F-E797711DFA7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1524000" y="1015873"/>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848985" y="25369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1" name="Image 10">
            <a:extLst>
              <a:ext uri="{FF2B5EF4-FFF2-40B4-BE49-F238E27FC236}">
                <a16:creationId xmlns:a16="http://schemas.microsoft.com/office/drawing/2014/main" id="{385BBE79-FB5F-C74C-A7DC-E3A133B31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993118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99E743-02BA-4E4D-B93A-0AF6F1028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FFC000">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1044449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0D1CD5A-9365-264F-83D4-7844640A63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FFC000">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26715210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Diapositive de 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8A6389B-773B-E249-8F33-2226B63FA1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FFC000">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417108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09CFBA1-4BF2-A04D-99BB-7CFFA0469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rgbClr val="FFC000">
              <a:alpha val="90000"/>
            </a:srgb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4025614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mparaison">
    <p:spTree>
      <p:nvGrpSpPr>
        <p:cNvPr id="1" name=""/>
        <p:cNvGrpSpPr/>
        <p:nvPr/>
      </p:nvGrpSpPr>
      <p:grpSpPr>
        <a:xfrm>
          <a:off x="0" y="0"/>
          <a:ext cx="0" cy="0"/>
          <a:chOff x="0" y="0"/>
          <a:chExt cx="0" cy="0"/>
        </a:xfrm>
      </p:grpSpPr>
      <p:sp>
        <p:nvSpPr>
          <p:cNvPr id="15" name="Secteurs 14">
            <a:extLst>
              <a:ext uri="{FF2B5EF4-FFF2-40B4-BE49-F238E27FC236}">
                <a16:creationId xmlns:a16="http://schemas.microsoft.com/office/drawing/2014/main" id="{F0F52B5A-8427-BD48-9076-91841E3981A8}"/>
              </a:ext>
            </a:extLst>
          </p:cNvPr>
          <p:cNvSpPr/>
          <p:nvPr userDrawn="1"/>
        </p:nvSpPr>
        <p:spPr>
          <a:xfrm rot="16200000">
            <a:off x="-3465004" y="203327"/>
            <a:ext cx="6897921" cy="6491267"/>
          </a:xfrm>
          <a:prstGeom prst="pie">
            <a:avLst>
              <a:gd name="adj1" fmla="val 0"/>
              <a:gd name="adj2" fmla="val 10800000"/>
            </a:avLst>
          </a:prstGeom>
          <a:solidFill>
            <a:srgbClr val="00395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rgbClr val="00395C"/>
                </a:solidFill>
                <a:latin typeface="Avenir Heavy" panose="02000503020000020003" pitchFamily="2" charset="0"/>
              </a:defRPr>
            </a:lvl1pPr>
          </a:lstStyle>
          <a:p>
            <a:r>
              <a:rPr lang="fr-FR"/>
              <a:t>Modifiez le style du titre</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3433011" y="1344281"/>
            <a:ext cx="7922377" cy="823912"/>
          </a:xfrm>
          <a:prstGeom prst="rect">
            <a:avLst/>
          </a:prstGeom>
        </p:spPr>
        <p:txBody>
          <a:bodyPr anchor="b">
            <a:normAutofit/>
          </a:bodyPr>
          <a:lstStyle>
            <a:lvl1pPr marL="0" indent="0">
              <a:buNone/>
              <a:defRPr sz="2000" b="1">
                <a:solidFill>
                  <a:srgbClr val="00395C"/>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3433011" y="2376739"/>
            <a:ext cx="792237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numéro de diapositive 5">
            <a:extLst>
              <a:ext uri="{FF2B5EF4-FFF2-40B4-BE49-F238E27FC236}">
                <a16:creationId xmlns:a16="http://schemas.microsoft.com/office/drawing/2014/main" id="{EA0DB54D-D636-EF49-80C8-AB1A267BAC15}"/>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6" name="Image 15">
            <a:extLst>
              <a:ext uri="{FF2B5EF4-FFF2-40B4-BE49-F238E27FC236}">
                <a16:creationId xmlns:a16="http://schemas.microsoft.com/office/drawing/2014/main" id="{A30EDE30-917A-324B-AF4C-B5EA636D50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3806801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2_Comparaison">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rgbClr val="00395C"/>
                </a:solidFill>
                <a:latin typeface="Avenir Heavy" panose="02000503020000020003" pitchFamily="2" charset="0"/>
              </a:defRPr>
            </a:lvl1pPr>
          </a:lstStyle>
          <a:p>
            <a:r>
              <a:rPr lang="fr-FR"/>
              <a:t>Modifiez le style du titre</a:t>
            </a:r>
          </a:p>
        </p:txBody>
      </p:sp>
      <p:sp>
        <p:nvSpPr>
          <p:cNvPr id="3" name="Espace réservé du texte 2">
            <a:extLst>
              <a:ext uri="{FF2B5EF4-FFF2-40B4-BE49-F238E27FC236}">
                <a16:creationId xmlns:a16="http://schemas.microsoft.com/office/drawing/2014/main" id="{690E820F-325A-2F4E-A2ED-62E9203DDC0E}"/>
              </a:ext>
            </a:extLst>
          </p:cNvPr>
          <p:cNvSpPr>
            <a:spLocks noGrp="1"/>
          </p:cNvSpPr>
          <p:nvPr>
            <p:ph type="body" idx="1"/>
          </p:nvPr>
        </p:nvSpPr>
        <p:spPr>
          <a:xfrm>
            <a:off x="438738" y="1344281"/>
            <a:ext cx="5157787" cy="823912"/>
          </a:xfrm>
          <a:prstGeom prst="rect">
            <a:avLst/>
          </a:prstGeom>
        </p:spPr>
        <p:txBody>
          <a:bodyPr anchor="b">
            <a:normAutofit/>
          </a:bodyPr>
          <a:lstStyle>
            <a:lvl1pPr marL="0" indent="0">
              <a:buNone/>
              <a:defRPr sz="2000" b="1">
                <a:solidFill>
                  <a:srgbClr val="002060"/>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C6A1E2C-C3C5-B449-B7AD-997161E7BE83}"/>
              </a:ext>
            </a:extLst>
          </p:cNvPr>
          <p:cNvSpPr>
            <a:spLocks noGrp="1"/>
          </p:cNvSpPr>
          <p:nvPr>
            <p:ph sz="half" idx="2"/>
          </p:nvPr>
        </p:nvSpPr>
        <p:spPr>
          <a:xfrm>
            <a:off x="438738" y="2376739"/>
            <a:ext cx="515778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6172200" y="1344281"/>
            <a:ext cx="5183188" cy="823912"/>
          </a:xfrm>
          <a:prstGeom prst="rect">
            <a:avLst/>
          </a:prstGeom>
        </p:spPr>
        <p:txBody>
          <a:bodyPr anchor="b">
            <a:normAutofit/>
          </a:bodyPr>
          <a:lstStyle>
            <a:lvl1pPr marL="0" indent="0">
              <a:buNone/>
              <a:defRPr sz="2000" b="1">
                <a:solidFill>
                  <a:srgbClr val="002060"/>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6172200" y="2376739"/>
            <a:ext cx="5183188"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F65963BE-8030-7144-9F4A-914194D496C5}"/>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6" name="Image 15">
            <a:extLst>
              <a:ext uri="{FF2B5EF4-FFF2-40B4-BE49-F238E27FC236}">
                <a16:creationId xmlns:a16="http://schemas.microsoft.com/office/drawing/2014/main" id="{04AAEB58-A55A-6E4E-A6DB-E727006B47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79953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3354963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Diapositive de 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A9A6CB6-10B8-D948-8064-8E291170C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21" r="-2408"/>
          <a:stretch/>
        </p:blipFill>
        <p:spPr>
          <a:xfrm rot="16200000" flipV="1">
            <a:off x="4389796" y="-617066"/>
            <a:ext cx="6876288" cy="8110417"/>
          </a:xfrm>
          <a:prstGeom prst="rect">
            <a:avLst/>
          </a:prstGeom>
        </p:spPr>
      </p:pic>
      <p:sp>
        <p:nvSpPr>
          <p:cNvPr id="15" name="Secteurs 14">
            <a:extLst>
              <a:ext uri="{FF2B5EF4-FFF2-40B4-BE49-F238E27FC236}">
                <a16:creationId xmlns:a16="http://schemas.microsoft.com/office/drawing/2014/main" id="{38D68446-B4B5-2C49-92B3-0593520BA24D}"/>
              </a:ext>
            </a:extLst>
          </p:cNvPr>
          <p:cNvSpPr/>
          <p:nvPr userDrawn="1"/>
        </p:nvSpPr>
        <p:spPr>
          <a:xfrm rot="16200000">
            <a:off x="-3475907" y="181693"/>
            <a:ext cx="6897921" cy="6491267"/>
          </a:xfrm>
          <a:prstGeom prst="pie">
            <a:avLst>
              <a:gd name="adj1" fmla="val 0"/>
              <a:gd name="adj2" fmla="val 1080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6" name="Groupe 15">
            <a:extLst>
              <a:ext uri="{FF2B5EF4-FFF2-40B4-BE49-F238E27FC236}">
                <a16:creationId xmlns:a16="http://schemas.microsoft.com/office/drawing/2014/main" id="{30D27DD1-54FE-014B-B4B5-ABFDF04D400C}"/>
              </a:ext>
            </a:extLst>
          </p:cNvPr>
          <p:cNvGrpSpPr/>
          <p:nvPr userDrawn="1"/>
        </p:nvGrpSpPr>
        <p:grpSpPr>
          <a:xfrm>
            <a:off x="2081081" y="3162799"/>
            <a:ext cx="8688847" cy="888587"/>
            <a:chOff x="1187972" y="1605113"/>
            <a:chExt cx="9675352" cy="1062461"/>
          </a:xfrm>
          <a:solidFill>
            <a:srgbClr val="00395C"/>
          </a:solidFill>
        </p:grpSpPr>
        <p:sp>
          <p:nvSpPr>
            <p:cNvPr id="17" name="Rectangle 16">
              <a:extLst>
                <a:ext uri="{FF2B5EF4-FFF2-40B4-BE49-F238E27FC236}">
                  <a16:creationId xmlns:a16="http://schemas.microsoft.com/office/drawing/2014/main" id="{A587F9AF-57ED-8845-9BAB-1A2183A3D0A1}"/>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p>
          </p:txBody>
        </p:sp>
        <p:sp>
          <p:nvSpPr>
            <p:cNvPr id="18" name="Triangle rectangle 17">
              <a:extLst>
                <a:ext uri="{FF2B5EF4-FFF2-40B4-BE49-F238E27FC236}">
                  <a16:creationId xmlns:a16="http://schemas.microsoft.com/office/drawing/2014/main" id="{11F9A5E3-599F-1D49-8BF3-E8F15DA3CC04}"/>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5200"/>
            </a:p>
          </p:txBody>
        </p:sp>
      </p:grpSp>
      <p:pic>
        <p:nvPicPr>
          <p:cNvPr id="21" name="Image 20">
            <a:extLst>
              <a:ext uri="{FF2B5EF4-FFF2-40B4-BE49-F238E27FC236}">
                <a16:creationId xmlns:a16="http://schemas.microsoft.com/office/drawing/2014/main" id="{211B0A1F-4015-8844-939A-E9203244BA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5364" y="4386268"/>
            <a:ext cx="3452184" cy="667758"/>
          </a:xfrm>
          <a:prstGeom prst="rect">
            <a:avLst/>
          </a:prstGeom>
        </p:spPr>
      </p:pic>
      <p:sp>
        <p:nvSpPr>
          <p:cNvPr id="2" name="Titre 1">
            <a:extLst>
              <a:ext uri="{FF2B5EF4-FFF2-40B4-BE49-F238E27FC236}">
                <a16:creationId xmlns:a16="http://schemas.microsoft.com/office/drawing/2014/main" id="{82D70263-1E8F-7A4A-8A51-510658EB2D21}"/>
              </a:ext>
            </a:extLst>
          </p:cNvPr>
          <p:cNvSpPr>
            <a:spLocks noGrp="1"/>
          </p:cNvSpPr>
          <p:nvPr>
            <p:ph type="ctrTitle" hasCustomPrompt="1"/>
          </p:nvPr>
        </p:nvSpPr>
        <p:spPr>
          <a:xfrm>
            <a:off x="3554165" y="1506976"/>
            <a:ext cx="9144000" cy="2387600"/>
          </a:xfrm>
          <a:prstGeom prst="rect">
            <a:avLst/>
          </a:prstGeom>
        </p:spPr>
        <p:txBody>
          <a:bodyPr anchor="b">
            <a:normAutofit/>
          </a:bodyPr>
          <a:lstStyle>
            <a:lvl1pPr algn="l">
              <a:defRPr sz="3200" b="1" i="0">
                <a:solidFill>
                  <a:schemeClr val="bg1"/>
                </a:solidFill>
                <a:latin typeface="Avenir Heavy" panose="02000503020000020003" pitchFamily="2" charset="0"/>
              </a:defRPr>
            </a:lvl1pPr>
          </a:lstStyle>
          <a:p>
            <a:r>
              <a:rPr lang="fr-FR"/>
              <a:t>MODIFIEZ LE TITRE</a:t>
            </a:r>
          </a:p>
        </p:txBody>
      </p:sp>
      <p:sp>
        <p:nvSpPr>
          <p:cNvPr id="3" name="Sous-titre 2">
            <a:extLst>
              <a:ext uri="{FF2B5EF4-FFF2-40B4-BE49-F238E27FC236}">
                <a16:creationId xmlns:a16="http://schemas.microsoft.com/office/drawing/2014/main" id="{FC5F3F42-0203-0242-B8E9-C60C340DC5B8}"/>
              </a:ext>
            </a:extLst>
          </p:cNvPr>
          <p:cNvSpPr>
            <a:spLocks noGrp="1"/>
          </p:cNvSpPr>
          <p:nvPr>
            <p:ph type="subTitle" idx="1" hasCustomPrompt="1"/>
          </p:nvPr>
        </p:nvSpPr>
        <p:spPr>
          <a:xfrm>
            <a:off x="315231" y="1325850"/>
            <a:ext cx="2752828" cy="1655762"/>
          </a:xfrm>
          <a:prstGeom prst="rect">
            <a:avLst/>
          </a:prstGeom>
        </p:spPr>
        <p:txBody>
          <a:bodyPr>
            <a:noAutofit/>
          </a:bodyPr>
          <a:lstStyle>
            <a:lvl1pPr marL="0" indent="0" algn="ctr">
              <a:buNone/>
              <a:defRPr sz="35000" b="1" i="0">
                <a:solidFill>
                  <a:schemeClr val="bg1"/>
                </a:solidFill>
                <a:latin typeface="Avenir Blac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1</a:t>
            </a:r>
          </a:p>
        </p:txBody>
      </p:sp>
    </p:spTree>
    <p:extLst>
      <p:ext uri="{BB962C8B-B14F-4D97-AF65-F5344CB8AC3E}">
        <p14:creationId xmlns:p14="http://schemas.microsoft.com/office/powerpoint/2010/main" val="836340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C6C9594-B178-6B4F-968E-F9EFCDAD56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4" name="Espace réservé de la date 3">
            <a:extLst>
              <a:ext uri="{FF2B5EF4-FFF2-40B4-BE49-F238E27FC236}">
                <a16:creationId xmlns:a16="http://schemas.microsoft.com/office/drawing/2014/main" id="{82445DFD-304D-194C-B9C3-F72F7071C65E}"/>
              </a:ext>
            </a:extLst>
          </p:cNvPr>
          <p:cNvSpPr>
            <a:spLocks noGrp="1"/>
          </p:cNvSpPr>
          <p:nvPr>
            <p:ph type="dt" sz="half" idx="10"/>
          </p:nvPr>
        </p:nvSpPr>
        <p:spPr>
          <a:xfrm>
            <a:off x="838200" y="6356350"/>
            <a:ext cx="2743200" cy="365125"/>
          </a:xfrm>
          <a:prstGeom prst="rect">
            <a:avLst/>
          </a:prstGeom>
        </p:spPr>
        <p:txBody>
          <a:bodyPr/>
          <a:lstStyle/>
          <a:p>
            <a:fld id="{D9628936-7957-7142-AD27-564A7EE4B4A1}" type="datetimeFigureOut">
              <a:rPr lang="fr-FR" smtClean="0"/>
              <a:t>02/02/2022</a:t>
            </a:fld>
            <a:endParaRPr lang="fr-FR"/>
          </a:p>
        </p:txBody>
      </p:sp>
      <p:grpSp>
        <p:nvGrpSpPr>
          <p:cNvPr id="8" name="Groupe 7">
            <a:extLst>
              <a:ext uri="{FF2B5EF4-FFF2-40B4-BE49-F238E27FC236}">
                <a16:creationId xmlns:a16="http://schemas.microsoft.com/office/drawing/2014/main" id="{A559E6A6-43BC-1F47-A1D0-7A4A6F898B28}"/>
              </a:ext>
            </a:extLst>
          </p:cNvPr>
          <p:cNvGrpSpPr/>
          <p:nvPr userDrawn="1"/>
        </p:nvGrpSpPr>
        <p:grpSpPr>
          <a:xfrm>
            <a:off x="-28354" y="892467"/>
            <a:ext cx="10696354" cy="1138472"/>
            <a:chOff x="1187972" y="1605113"/>
            <a:chExt cx="9675352" cy="1062461"/>
          </a:xfrm>
          <a:solidFill>
            <a:schemeClr val="bg2">
              <a:lumMod val="90000"/>
              <a:alpha val="90000"/>
            </a:schemeClr>
          </a:solidFill>
          <a:effectLst/>
        </p:grpSpPr>
        <p:sp>
          <p:nvSpPr>
            <p:cNvPr id="9" name="Rectangle 8">
              <a:extLst>
                <a:ext uri="{FF2B5EF4-FFF2-40B4-BE49-F238E27FC236}">
                  <a16:creationId xmlns:a16="http://schemas.microsoft.com/office/drawing/2014/main" id="{B2F8E053-8B46-CA44-A45A-EE9C28B5B0F3}"/>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0" name="Triangle rectangle 9">
              <a:extLst>
                <a:ext uri="{FF2B5EF4-FFF2-40B4-BE49-F238E27FC236}">
                  <a16:creationId xmlns:a16="http://schemas.microsoft.com/office/drawing/2014/main" id="{FB135FF5-5474-0440-A44F-E797711DFA7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1524000" y="1015873"/>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848985" y="25369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1" name="Image 10">
            <a:extLst>
              <a:ext uri="{FF2B5EF4-FFF2-40B4-BE49-F238E27FC236}">
                <a16:creationId xmlns:a16="http://schemas.microsoft.com/office/drawing/2014/main" id="{6890300B-1056-5149-A0A2-E18C90BAE7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1449004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A7231DF-3DC2-BC41-B897-F2E798B85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chemeClr val="bg2">
              <a:lumMod val="90000"/>
              <a:alpha val="90000"/>
            </a:scheme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3261129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03DB09F-3C00-754D-9461-2C5E497ABD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chemeClr val="bg2">
              <a:lumMod val="90000"/>
              <a:alpha val="90000"/>
            </a:scheme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3921348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530EA89-F3B7-EB40-8A5B-D9BC7D345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chemeClr val="bg2">
              <a:lumMod val="90000"/>
              <a:alpha val="90000"/>
            </a:scheme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546448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09DA6C6-2F9A-884D-9A31-636B2260C8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877476" cy="6893999"/>
          </a:xfrm>
          <a:prstGeom prst="rect">
            <a:avLst/>
          </a:prstGeom>
        </p:spPr>
      </p:pic>
      <p:sp>
        <p:nvSpPr>
          <p:cNvPr id="13" name="Espace réservé du texte 12">
            <a:extLst>
              <a:ext uri="{FF2B5EF4-FFF2-40B4-BE49-F238E27FC236}">
                <a16:creationId xmlns:a16="http://schemas.microsoft.com/office/drawing/2014/main" id="{8B79F9A6-D338-1344-9D82-256D2B5D3BBA}"/>
              </a:ext>
            </a:extLst>
          </p:cNvPr>
          <p:cNvSpPr>
            <a:spLocks noGrp="1"/>
          </p:cNvSpPr>
          <p:nvPr>
            <p:ph type="body" sz="quarter" idx="13" hasCustomPrompt="1"/>
          </p:nvPr>
        </p:nvSpPr>
        <p:spPr>
          <a:xfrm>
            <a:off x="3747090" y="1495520"/>
            <a:ext cx="7974420" cy="914400"/>
          </a:xfrm>
          <a:prstGeom prst="rect">
            <a:avLst/>
          </a:prstGeom>
        </p:spPr>
        <p:txBody>
          <a:bodyPr/>
          <a:lstStyle>
            <a:lvl1pPr marL="0" indent="0">
              <a:buFontTx/>
              <a:buNone/>
              <a:defRPr b="0" i="0">
                <a:latin typeface="Avenir Light" panose="020B0402020203020204" pitchFamily="34" charset="77"/>
              </a:defRPr>
            </a:lvl1pPr>
            <a:lvl2pPr marL="457200" indent="0">
              <a:buFontTx/>
              <a:buNone/>
              <a:defRPr b="0" i="0">
                <a:latin typeface="Avenir Light" panose="020B0402020203020204" pitchFamily="34" charset="77"/>
              </a:defRPr>
            </a:lvl2pPr>
            <a:lvl3pPr marL="914400" indent="0">
              <a:buFontTx/>
              <a:buNone/>
              <a:defRPr b="0" i="1">
                <a:latin typeface="Avenir Light" panose="020B0402020203020204" pitchFamily="34" charset="77"/>
              </a:defRPr>
            </a:lvl3pPr>
            <a:lvl4pPr marL="1371600" indent="0">
              <a:buFontTx/>
              <a:buNone/>
              <a:defRPr b="0" i="1">
                <a:latin typeface="Avenir Light" panose="020B0402020203020204" pitchFamily="34" charset="77"/>
              </a:defRPr>
            </a:lvl4pPr>
            <a:lvl5pPr marL="1828800" indent="0">
              <a:buFontTx/>
              <a:buNone/>
              <a:defRPr b="0" i="1">
                <a:latin typeface="Avenir Light" panose="020B0402020203020204" pitchFamily="34" charset="77"/>
              </a:defRPr>
            </a:lvl5pPr>
          </a:lstStyle>
          <a:p>
            <a:pPr lvl="0"/>
            <a:r>
              <a:rPr lang="fr-FR"/>
              <a:t>Cliquez pour modifier le texte du masque</a:t>
            </a:r>
          </a:p>
        </p:txBody>
      </p:sp>
      <p:pic>
        <p:nvPicPr>
          <p:cNvPr id="17" name="Image 16">
            <a:extLst>
              <a:ext uri="{FF2B5EF4-FFF2-40B4-BE49-F238E27FC236}">
                <a16:creationId xmlns:a16="http://schemas.microsoft.com/office/drawing/2014/main" id="{1092B4CC-AA84-6745-A233-C644EB7C0E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grpSp>
        <p:nvGrpSpPr>
          <p:cNvPr id="12" name="Groupe 11">
            <a:extLst>
              <a:ext uri="{FF2B5EF4-FFF2-40B4-BE49-F238E27FC236}">
                <a16:creationId xmlns:a16="http://schemas.microsoft.com/office/drawing/2014/main" id="{851931A4-2995-3E4B-88AE-BB7A37ADC0EC}"/>
              </a:ext>
            </a:extLst>
          </p:cNvPr>
          <p:cNvGrpSpPr/>
          <p:nvPr userDrawn="1"/>
        </p:nvGrpSpPr>
        <p:grpSpPr>
          <a:xfrm>
            <a:off x="-28354" y="5524883"/>
            <a:ext cx="7762654" cy="826222"/>
            <a:chOff x="1187972" y="1605113"/>
            <a:chExt cx="9675352" cy="1062461"/>
          </a:xfrm>
          <a:solidFill>
            <a:schemeClr val="bg2">
              <a:lumMod val="90000"/>
              <a:alpha val="90000"/>
            </a:schemeClr>
          </a:solidFill>
          <a:effectLst/>
        </p:grpSpPr>
        <p:sp>
          <p:nvSpPr>
            <p:cNvPr id="14" name="Rectangle 13">
              <a:extLst>
                <a:ext uri="{FF2B5EF4-FFF2-40B4-BE49-F238E27FC236}">
                  <a16:creationId xmlns:a16="http://schemas.microsoft.com/office/drawing/2014/main" id="{39684965-1323-904F-B310-DCDBB0C3909F}"/>
                </a:ext>
              </a:extLst>
            </p:cNvPr>
            <p:cNvSpPr/>
            <p:nvPr/>
          </p:nvSpPr>
          <p:spPr>
            <a:xfrm>
              <a:off x="1187972" y="1605113"/>
              <a:ext cx="8679973" cy="10624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5" name="Triangle rectangle 14">
              <a:extLst>
                <a:ext uri="{FF2B5EF4-FFF2-40B4-BE49-F238E27FC236}">
                  <a16:creationId xmlns:a16="http://schemas.microsoft.com/office/drawing/2014/main" id="{116AE6E5-0077-9743-861B-9FFD86CB4D6F}"/>
                </a:ext>
              </a:extLst>
            </p:cNvPr>
            <p:cNvSpPr/>
            <p:nvPr/>
          </p:nvSpPr>
          <p:spPr>
            <a:xfrm>
              <a:off x="9867945" y="1605113"/>
              <a:ext cx="995379" cy="1062000"/>
            </a:xfrm>
            <a:prstGeom prst="r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317500" y="5720202"/>
            <a:ext cx="9144000" cy="1137978"/>
          </a:xfrm>
          <a:prstGeom prst="rect">
            <a:avLst/>
          </a:prstGeom>
        </p:spPr>
        <p:txBody>
          <a:bodyPr anchor="t">
            <a:normAutofit/>
          </a:bodyPr>
          <a:lstStyle>
            <a:lvl1pPr algn="l">
              <a:defRPr sz="2800" b="0" i="0">
                <a:solidFill>
                  <a:srgbClr val="00395C"/>
                </a:solidFill>
                <a:latin typeface="Avenir Heavy" panose="02000503020000020003" pitchFamily="2" charset="0"/>
              </a:defRPr>
            </a:lvl1pPr>
          </a:lstStyle>
          <a:p>
            <a:r>
              <a:rPr lang="fr-FR"/>
              <a:t>Modifiez le style du titre</a:t>
            </a:r>
          </a:p>
        </p:txBody>
      </p:sp>
    </p:spTree>
    <p:extLst>
      <p:ext uri="{BB962C8B-B14F-4D97-AF65-F5344CB8AC3E}">
        <p14:creationId xmlns:p14="http://schemas.microsoft.com/office/powerpoint/2010/main" val="3797047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omparaison">
    <p:spTree>
      <p:nvGrpSpPr>
        <p:cNvPr id="1" name=""/>
        <p:cNvGrpSpPr/>
        <p:nvPr/>
      </p:nvGrpSpPr>
      <p:grpSpPr>
        <a:xfrm>
          <a:off x="0" y="0"/>
          <a:ext cx="0" cy="0"/>
          <a:chOff x="0" y="0"/>
          <a:chExt cx="0" cy="0"/>
        </a:xfrm>
      </p:grpSpPr>
      <p:sp>
        <p:nvSpPr>
          <p:cNvPr id="15" name="Secteurs 14">
            <a:extLst>
              <a:ext uri="{FF2B5EF4-FFF2-40B4-BE49-F238E27FC236}">
                <a16:creationId xmlns:a16="http://schemas.microsoft.com/office/drawing/2014/main" id="{F0F52B5A-8427-BD48-9076-91841E3981A8}"/>
              </a:ext>
            </a:extLst>
          </p:cNvPr>
          <p:cNvSpPr/>
          <p:nvPr userDrawn="1"/>
        </p:nvSpPr>
        <p:spPr>
          <a:xfrm rot="16200000">
            <a:off x="-3465004" y="203327"/>
            <a:ext cx="6897921" cy="6491267"/>
          </a:xfrm>
          <a:prstGeom prst="pie">
            <a:avLst>
              <a:gd name="adj1" fmla="val 0"/>
              <a:gd name="adj2" fmla="val 10800000"/>
            </a:avLst>
          </a:prstGeom>
          <a:solidFill>
            <a:srgbClr val="8B131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200">
              <a:solidFill>
                <a:schemeClr val="tx1"/>
              </a:solidFill>
            </a:endParaRPr>
          </a:p>
        </p:txBody>
      </p:sp>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chemeClr val="bg2">
                <a:lumMod val="9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rgbClr val="00395C"/>
                </a:solidFill>
                <a:latin typeface="Avenir Heavy" panose="02000503020000020003" pitchFamily="2" charset="0"/>
              </a:defRPr>
            </a:lvl1pPr>
          </a:lstStyle>
          <a:p>
            <a:r>
              <a:rPr lang="fr-FR"/>
              <a:t>Modifiez le style du titre</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3433011" y="1344281"/>
            <a:ext cx="7922377" cy="823912"/>
          </a:xfrm>
          <a:prstGeom prst="rect">
            <a:avLst/>
          </a:prstGeom>
        </p:spPr>
        <p:txBody>
          <a:bodyPr anchor="b">
            <a:normAutofit/>
          </a:bodyPr>
          <a:lstStyle>
            <a:lvl1pPr marL="0" indent="0">
              <a:buNone/>
              <a:defRPr sz="2000" b="1">
                <a:solidFill>
                  <a:srgbClr val="00395C"/>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3433011" y="2376739"/>
            <a:ext cx="792237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numéro de diapositive 5">
            <a:extLst>
              <a:ext uri="{FF2B5EF4-FFF2-40B4-BE49-F238E27FC236}">
                <a16:creationId xmlns:a16="http://schemas.microsoft.com/office/drawing/2014/main" id="{A28AD4BC-DE96-484B-91B8-4218764574E9}"/>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7" name="Image 16">
            <a:extLst>
              <a:ext uri="{FF2B5EF4-FFF2-40B4-BE49-F238E27FC236}">
                <a16:creationId xmlns:a16="http://schemas.microsoft.com/office/drawing/2014/main" id="{9E441495-61E7-A844-9D45-3D9F5509D8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669581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3_Comparaison">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D8C6114F-26F5-5D44-AAC2-C772E538046E}"/>
              </a:ext>
            </a:extLst>
          </p:cNvPr>
          <p:cNvGrpSpPr/>
          <p:nvPr userDrawn="1"/>
        </p:nvGrpSpPr>
        <p:grpSpPr>
          <a:xfrm>
            <a:off x="-16043" y="259915"/>
            <a:ext cx="10197184" cy="637200"/>
            <a:chOff x="-16043" y="259915"/>
            <a:chExt cx="10197184" cy="637200"/>
          </a:xfrm>
        </p:grpSpPr>
        <p:sp>
          <p:nvSpPr>
            <p:cNvPr id="11" name="Rectangle 10">
              <a:extLst>
                <a:ext uri="{FF2B5EF4-FFF2-40B4-BE49-F238E27FC236}">
                  <a16:creationId xmlns:a16="http://schemas.microsoft.com/office/drawing/2014/main" id="{D0E2AB86-DB0C-834B-8833-8CC04DEC7A1D}"/>
                </a:ext>
              </a:extLst>
            </p:cNvPr>
            <p:cNvSpPr/>
            <p:nvPr/>
          </p:nvSpPr>
          <p:spPr>
            <a:xfrm>
              <a:off x="-16043" y="259915"/>
              <a:ext cx="9623281" cy="63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12" name="Triangle rectangle 11">
              <a:extLst>
                <a:ext uri="{FF2B5EF4-FFF2-40B4-BE49-F238E27FC236}">
                  <a16:creationId xmlns:a16="http://schemas.microsoft.com/office/drawing/2014/main" id="{F1C28256-8449-BF43-BFDF-31BA59563F35}"/>
                </a:ext>
              </a:extLst>
            </p:cNvPr>
            <p:cNvSpPr/>
            <p:nvPr/>
          </p:nvSpPr>
          <p:spPr>
            <a:xfrm>
              <a:off x="9607238" y="259915"/>
              <a:ext cx="573903" cy="637200"/>
            </a:xfrm>
            <a:prstGeom prst="rtTriangle">
              <a:avLst/>
            </a:prstGeom>
            <a:solidFill>
              <a:schemeClr val="bg2">
                <a:lumMod val="9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3600"/>
            </a:p>
          </p:txBody>
        </p:sp>
      </p:grpSp>
      <p:sp>
        <p:nvSpPr>
          <p:cNvPr id="2" name="Titre 1">
            <a:extLst>
              <a:ext uri="{FF2B5EF4-FFF2-40B4-BE49-F238E27FC236}">
                <a16:creationId xmlns:a16="http://schemas.microsoft.com/office/drawing/2014/main" id="{10714B8D-A708-1145-8F21-33D99F0DFB51}"/>
              </a:ext>
            </a:extLst>
          </p:cNvPr>
          <p:cNvSpPr>
            <a:spLocks noGrp="1"/>
          </p:cNvSpPr>
          <p:nvPr>
            <p:ph type="title"/>
          </p:nvPr>
        </p:nvSpPr>
        <p:spPr>
          <a:xfrm>
            <a:off x="438738" y="365126"/>
            <a:ext cx="10515600" cy="531990"/>
          </a:xfrm>
          <a:prstGeom prst="rect">
            <a:avLst/>
          </a:prstGeom>
        </p:spPr>
        <p:txBody>
          <a:bodyPr>
            <a:noAutofit/>
          </a:bodyPr>
          <a:lstStyle>
            <a:lvl1pPr>
              <a:defRPr sz="2800" b="0" i="0">
                <a:solidFill>
                  <a:srgbClr val="00395C"/>
                </a:solidFill>
                <a:latin typeface="Avenir Heavy" panose="02000503020000020003" pitchFamily="2" charset="0"/>
              </a:defRPr>
            </a:lvl1pPr>
          </a:lstStyle>
          <a:p>
            <a:r>
              <a:rPr lang="fr-FR"/>
              <a:t>Modifiez le style du titre</a:t>
            </a:r>
          </a:p>
        </p:txBody>
      </p:sp>
      <p:sp>
        <p:nvSpPr>
          <p:cNvPr id="3" name="Espace réservé du texte 2">
            <a:extLst>
              <a:ext uri="{FF2B5EF4-FFF2-40B4-BE49-F238E27FC236}">
                <a16:creationId xmlns:a16="http://schemas.microsoft.com/office/drawing/2014/main" id="{690E820F-325A-2F4E-A2ED-62E9203DDC0E}"/>
              </a:ext>
            </a:extLst>
          </p:cNvPr>
          <p:cNvSpPr>
            <a:spLocks noGrp="1"/>
          </p:cNvSpPr>
          <p:nvPr>
            <p:ph type="body" idx="1"/>
          </p:nvPr>
        </p:nvSpPr>
        <p:spPr>
          <a:xfrm>
            <a:off x="438738" y="1344281"/>
            <a:ext cx="5157787" cy="823912"/>
          </a:xfrm>
          <a:prstGeom prst="rect">
            <a:avLst/>
          </a:prstGeom>
        </p:spPr>
        <p:txBody>
          <a:bodyPr anchor="b">
            <a:normAutofit/>
          </a:bodyPr>
          <a:lstStyle>
            <a:lvl1pPr marL="0" indent="0">
              <a:buNone/>
              <a:defRPr sz="2000" b="1">
                <a:solidFill>
                  <a:srgbClr val="002060"/>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C6A1E2C-C3C5-B449-B7AD-997161E7BE83}"/>
              </a:ext>
            </a:extLst>
          </p:cNvPr>
          <p:cNvSpPr>
            <a:spLocks noGrp="1"/>
          </p:cNvSpPr>
          <p:nvPr>
            <p:ph sz="half" idx="2"/>
          </p:nvPr>
        </p:nvSpPr>
        <p:spPr>
          <a:xfrm>
            <a:off x="438738" y="2376739"/>
            <a:ext cx="5157787"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CCB514-7B98-E944-8515-6B147EC4992A}"/>
              </a:ext>
            </a:extLst>
          </p:cNvPr>
          <p:cNvSpPr>
            <a:spLocks noGrp="1"/>
          </p:cNvSpPr>
          <p:nvPr>
            <p:ph type="body" sz="quarter" idx="3"/>
          </p:nvPr>
        </p:nvSpPr>
        <p:spPr>
          <a:xfrm>
            <a:off x="6172200" y="1344281"/>
            <a:ext cx="5183188" cy="823912"/>
          </a:xfrm>
          <a:prstGeom prst="rect">
            <a:avLst/>
          </a:prstGeom>
        </p:spPr>
        <p:txBody>
          <a:bodyPr anchor="b">
            <a:normAutofit/>
          </a:bodyPr>
          <a:lstStyle>
            <a:lvl1pPr marL="0" indent="0">
              <a:buNone/>
              <a:defRPr sz="2000" b="1">
                <a:solidFill>
                  <a:srgbClr val="002060"/>
                </a:solidFill>
                <a:latin typeface="Avenir Book"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F026C7B-0951-744A-93A9-3CF7240DB58D}"/>
              </a:ext>
            </a:extLst>
          </p:cNvPr>
          <p:cNvSpPr>
            <a:spLocks noGrp="1"/>
          </p:cNvSpPr>
          <p:nvPr>
            <p:ph sz="quarter" idx="4"/>
          </p:nvPr>
        </p:nvSpPr>
        <p:spPr>
          <a:xfrm>
            <a:off x="6172200" y="2376739"/>
            <a:ext cx="5183188" cy="3684588"/>
          </a:xfrm>
          <a:prstGeom prst="rect">
            <a:avLst/>
          </a:prstGeom>
        </p:spPr>
        <p:txBody>
          <a:bodyPr>
            <a:normAutofit/>
          </a:bodyPr>
          <a:lstStyle>
            <a:lvl1pPr>
              <a:defRPr sz="2000">
                <a:latin typeface="Avenir Book" panose="02000503020000020003" pitchFamily="2" charset="0"/>
              </a:defRPr>
            </a:lvl1pPr>
            <a:lvl2pPr>
              <a:defRPr sz="1800">
                <a:latin typeface="Avenir Book" panose="02000503020000020003" pitchFamily="2" charset="0"/>
              </a:defRPr>
            </a:lvl2pPr>
            <a:lvl3pPr>
              <a:defRPr sz="1600">
                <a:latin typeface="Avenir Book" panose="02000503020000020003" pitchFamily="2" charset="0"/>
              </a:defRPr>
            </a:lvl3pPr>
            <a:lvl4pPr>
              <a:defRPr sz="1400">
                <a:latin typeface="Avenir Book" panose="02000503020000020003" pitchFamily="2" charset="0"/>
              </a:defRPr>
            </a:lvl4pPr>
            <a:lvl5pPr>
              <a:defRPr sz="1400">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5">
            <a:extLst>
              <a:ext uri="{FF2B5EF4-FFF2-40B4-BE49-F238E27FC236}">
                <a16:creationId xmlns:a16="http://schemas.microsoft.com/office/drawing/2014/main" id="{15846C62-906E-E34F-BBB5-44CFF4BDD3C5}"/>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16" name="Image 15">
            <a:extLst>
              <a:ext uri="{FF2B5EF4-FFF2-40B4-BE49-F238E27FC236}">
                <a16:creationId xmlns:a16="http://schemas.microsoft.com/office/drawing/2014/main" id="{CBE068B6-F684-E24D-8297-F72728D190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2177048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6652D72-5F83-6A4D-847A-8C08A4369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092" y="310242"/>
            <a:ext cx="11704967" cy="6237515"/>
          </a:xfrm>
          <a:prstGeom prst="rect">
            <a:avLst/>
          </a:prstGeom>
        </p:spPr>
      </p:pic>
      <p:pic>
        <p:nvPicPr>
          <p:cNvPr id="10" name="Image 9">
            <a:extLst>
              <a:ext uri="{FF2B5EF4-FFF2-40B4-BE49-F238E27FC236}">
                <a16:creationId xmlns:a16="http://schemas.microsoft.com/office/drawing/2014/main" id="{C40A1D67-6F72-0641-9BC6-EBBF27323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875" b="50356"/>
          <a:stretch/>
        </p:blipFill>
        <p:spPr>
          <a:xfrm>
            <a:off x="1827437" y="2194560"/>
            <a:ext cx="5546245" cy="114202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CBBD28A-887A-BA4C-A927-01C2DB0D6A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9555" y="-318484"/>
            <a:ext cx="5139022" cy="7176483"/>
          </a:xfrm>
          <a:prstGeom prst="rect">
            <a:avLst/>
          </a:prstGeom>
        </p:spPr>
      </p:pic>
      <p:sp>
        <p:nvSpPr>
          <p:cNvPr id="12" name="Rectangle 11">
            <a:extLst>
              <a:ext uri="{FF2B5EF4-FFF2-40B4-BE49-F238E27FC236}">
                <a16:creationId xmlns:a16="http://schemas.microsoft.com/office/drawing/2014/main" id="{93EA732A-4F62-A049-B4DC-A94100726792}"/>
              </a:ext>
            </a:extLst>
          </p:cNvPr>
          <p:cNvSpPr/>
          <p:nvPr userDrawn="1"/>
        </p:nvSpPr>
        <p:spPr>
          <a:xfrm>
            <a:off x="900143" y="3746562"/>
            <a:ext cx="7491329" cy="461665"/>
          </a:xfrm>
          <a:prstGeom prst="rect">
            <a:avLst/>
          </a:prstGeom>
        </p:spPr>
        <p:txBody>
          <a:bodyPr wrap="square">
            <a:spAutoFit/>
          </a:bodyPr>
          <a:lstStyle/>
          <a:p>
            <a:pPr algn="ctr"/>
            <a:r>
              <a:rPr lang="fr-FR" sz="2800">
                <a:solidFill>
                  <a:schemeClr val="bg1"/>
                </a:solidFill>
                <a:latin typeface="Virginie" pitchFamily="2" charset="0"/>
              </a:rPr>
              <a:t>Des formations pour aller loin</a:t>
            </a:r>
          </a:p>
        </p:txBody>
      </p:sp>
      <p:pic>
        <p:nvPicPr>
          <p:cNvPr id="5" name="Image 4">
            <a:extLst>
              <a:ext uri="{FF2B5EF4-FFF2-40B4-BE49-F238E27FC236}">
                <a16:creationId xmlns:a16="http://schemas.microsoft.com/office/drawing/2014/main" id="{E3E693AD-53CD-B740-825D-2FB57F6A2636}"/>
              </a:ext>
            </a:extLst>
          </p:cNvPr>
          <p:cNvPicPr>
            <a:picLocks noChangeAspect="1"/>
          </p:cNvPicPr>
          <p:nvPr userDrawn="1"/>
        </p:nvPicPr>
        <p:blipFill>
          <a:blip r:embed="rId5"/>
          <a:stretch>
            <a:fillRect/>
          </a:stretch>
        </p:blipFill>
        <p:spPr>
          <a:xfrm>
            <a:off x="264050" y="5381672"/>
            <a:ext cx="7559764" cy="461665"/>
          </a:xfrm>
          <a:prstGeom prst="rect">
            <a:avLst/>
          </a:prstGeom>
        </p:spPr>
      </p:pic>
    </p:spTree>
    <p:extLst>
      <p:ext uri="{BB962C8B-B14F-4D97-AF65-F5344CB8AC3E}">
        <p14:creationId xmlns:p14="http://schemas.microsoft.com/office/powerpoint/2010/main" val="3551832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6652D72-5F83-6A4D-847A-8C08A4369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092" y="300303"/>
            <a:ext cx="11704967" cy="6237515"/>
          </a:xfrm>
          <a:prstGeom prst="rect">
            <a:avLst/>
          </a:prstGeom>
        </p:spPr>
      </p:pic>
      <p:pic>
        <p:nvPicPr>
          <p:cNvPr id="10" name="Image 9">
            <a:extLst>
              <a:ext uri="{FF2B5EF4-FFF2-40B4-BE49-F238E27FC236}">
                <a16:creationId xmlns:a16="http://schemas.microsoft.com/office/drawing/2014/main" id="{C40A1D67-6F72-0641-9BC6-EBBF27323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875" b="50356"/>
          <a:stretch/>
        </p:blipFill>
        <p:spPr>
          <a:xfrm>
            <a:off x="206941" y="2214046"/>
            <a:ext cx="4440774" cy="914400"/>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5CBBD28A-887A-BA4C-A927-01C2DB0D6A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9555" y="-318484"/>
            <a:ext cx="5139022" cy="7176483"/>
          </a:xfrm>
          <a:prstGeom prst="rect">
            <a:avLst/>
          </a:prstGeom>
        </p:spPr>
      </p:pic>
      <p:sp>
        <p:nvSpPr>
          <p:cNvPr id="3" name="Espace réservé du texte 2">
            <a:extLst>
              <a:ext uri="{FF2B5EF4-FFF2-40B4-BE49-F238E27FC236}">
                <a16:creationId xmlns:a16="http://schemas.microsoft.com/office/drawing/2014/main" id="{85210FC0-92E5-A64C-8F37-B20273A497D4}"/>
              </a:ext>
            </a:extLst>
          </p:cNvPr>
          <p:cNvSpPr>
            <a:spLocks noGrp="1"/>
          </p:cNvSpPr>
          <p:nvPr>
            <p:ph type="body" sz="quarter" idx="10"/>
          </p:nvPr>
        </p:nvSpPr>
        <p:spPr>
          <a:xfrm>
            <a:off x="1091561" y="3900707"/>
            <a:ext cx="5139022" cy="914400"/>
          </a:xfrm>
          <a:prstGeom prst="rect">
            <a:avLst/>
          </a:prstGeom>
        </p:spPr>
        <p:txBody>
          <a:bodyPr/>
          <a:lstStyle>
            <a:lvl1pPr marL="0" indent="0">
              <a:buNone/>
              <a:defRPr sz="1800" b="0" i="0">
                <a:solidFill>
                  <a:schemeClr val="bg1"/>
                </a:solidFill>
                <a:latin typeface="Avenir Light" panose="020B0402020203020204" pitchFamily="34" charset="77"/>
              </a:defRPr>
            </a:lvl1pPr>
            <a:lvl2pPr>
              <a:defRPr sz="1800" b="0" i="0">
                <a:solidFill>
                  <a:schemeClr val="bg1"/>
                </a:solidFill>
                <a:latin typeface="Avenir Light" panose="020B0402020203020204" pitchFamily="34" charset="77"/>
              </a:defRPr>
            </a:lvl2pPr>
            <a:lvl3pPr>
              <a:defRPr sz="1600" b="0" i="0">
                <a:solidFill>
                  <a:schemeClr val="bg1"/>
                </a:solidFill>
                <a:latin typeface="Avenir Light" panose="020B0402020203020204" pitchFamily="34" charset="77"/>
              </a:defRPr>
            </a:lvl3pPr>
            <a:lvl4pPr>
              <a:defRPr sz="1400" b="0" i="0">
                <a:solidFill>
                  <a:schemeClr val="bg1"/>
                </a:solidFill>
                <a:latin typeface="Avenir Light" panose="020B0402020203020204" pitchFamily="34" charset="77"/>
              </a:defRPr>
            </a:lvl4pPr>
            <a:lvl5pPr>
              <a:defRPr sz="1400" b="0" i="0">
                <a:solidFill>
                  <a:schemeClr val="bg1"/>
                </a:solidFill>
                <a:latin typeface="Avenir Light" panose="020B0402020203020204" pitchFamily="34" charset="77"/>
              </a:defRPr>
            </a:lvl5pPr>
          </a:lstStyle>
          <a:p>
            <a:pPr lvl="0"/>
            <a:r>
              <a:rPr lang="fr-FR"/>
              <a:t>Cliquez pour modifier les styles du texte du masque</a:t>
            </a:r>
          </a:p>
        </p:txBody>
      </p:sp>
      <p:sp>
        <p:nvSpPr>
          <p:cNvPr id="4" name="ZoneTexte 3">
            <a:extLst>
              <a:ext uri="{FF2B5EF4-FFF2-40B4-BE49-F238E27FC236}">
                <a16:creationId xmlns:a16="http://schemas.microsoft.com/office/drawing/2014/main" id="{ED7D7BF7-6DCA-A740-9599-EA3D139A0257}"/>
              </a:ext>
            </a:extLst>
          </p:cNvPr>
          <p:cNvSpPr txBox="1"/>
          <p:nvPr userDrawn="1"/>
        </p:nvSpPr>
        <p:spPr>
          <a:xfrm>
            <a:off x="914985" y="3361645"/>
            <a:ext cx="1909010" cy="400110"/>
          </a:xfrm>
          <a:prstGeom prst="rect">
            <a:avLst/>
          </a:prstGeom>
          <a:noFill/>
        </p:spPr>
        <p:txBody>
          <a:bodyPr wrap="square" rtlCol="0">
            <a:spAutoFit/>
          </a:bodyPr>
          <a:lstStyle/>
          <a:p>
            <a:r>
              <a:rPr lang="fr-FR" sz="2000" b="1">
                <a:solidFill>
                  <a:srgbClr val="8B131B"/>
                </a:solidFill>
              </a:rPr>
              <a:t>\ </a:t>
            </a:r>
            <a:r>
              <a:rPr lang="fr-FR" sz="2000" b="0" i="0">
                <a:solidFill>
                  <a:schemeClr val="bg1"/>
                </a:solidFill>
                <a:latin typeface="Avenir Light" panose="020B0402020203020204" pitchFamily="34" charset="77"/>
              </a:rPr>
              <a:t>CONTACT</a:t>
            </a:r>
          </a:p>
        </p:txBody>
      </p:sp>
      <p:sp>
        <p:nvSpPr>
          <p:cNvPr id="7" name="Rectangle 6">
            <a:extLst>
              <a:ext uri="{FF2B5EF4-FFF2-40B4-BE49-F238E27FC236}">
                <a16:creationId xmlns:a16="http://schemas.microsoft.com/office/drawing/2014/main" id="{CDB54E86-842A-9C40-98F2-15F21097397A}"/>
              </a:ext>
            </a:extLst>
          </p:cNvPr>
          <p:cNvSpPr/>
          <p:nvPr userDrawn="1"/>
        </p:nvSpPr>
        <p:spPr>
          <a:xfrm>
            <a:off x="0" y="5388506"/>
            <a:ext cx="760393" cy="4536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5" name="Image 4">
            <a:extLst>
              <a:ext uri="{FF2B5EF4-FFF2-40B4-BE49-F238E27FC236}">
                <a16:creationId xmlns:a16="http://schemas.microsoft.com/office/drawing/2014/main" id="{E3E693AD-53CD-B740-825D-2FB57F6A2636}"/>
              </a:ext>
            </a:extLst>
          </p:cNvPr>
          <p:cNvPicPr>
            <a:picLocks noChangeAspect="1"/>
          </p:cNvPicPr>
          <p:nvPr userDrawn="1"/>
        </p:nvPicPr>
        <p:blipFill>
          <a:blip r:embed="rId5"/>
          <a:stretch>
            <a:fillRect/>
          </a:stretch>
        </p:blipFill>
        <p:spPr>
          <a:xfrm>
            <a:off x="616974" y="5381672"/>
            <a:ext cx="7545600" cy="460800"/>
          </a:xfrm>
          <a:prstGeom prst="rect">
            <a:avLst/>
          </a:prstGeom>
        </p:spPr>
      </p:pic>
    </p:spTree>
    <p:extLst>
      <p:ext uri="{BB962C8B-B14F-4D97-AF65-F5344CB8AC3E}">
        <p14:creationId xmlns:p14="http://schemas.microsoft.com/office/powerpoint/2010/main" val="368901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364B1D5-D254-43AB-B7C7-1CC6F76ACF30}" type="datetimeFigureOut">
              <a:rPr lang="fr-FR" smtClean="0"/>
              <a:t>02/02/2022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1663688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70263-1E8F-7A4A-8A51-510658EB2D21}"/>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venir Book" panose="02000503020000020003" pitchFamily="2" charset="0"/>
              </a:defRPr>
            </a:lvl1pPr>
          </a:lstStyle>
          <a:p>
            <a:r>
              <a:rPr lang="fr-FR"/>
              <a:t>Modifiez le style du titre</a:t>
            </a:r>
          </a:p>
        </p:txBody>
      </p:sp>
      <p:sp>
        <p:nvSpPr>
          <p:cNvPr id="3" name="Sous-titre 2">
            <a:extLst>
              <a:ext uri="{FF2B5EF4-FFF2-40B4-BE49-F238E27FC236}">
                <a16:creationId xmlns:a16="http://schemas.microsoft.com/office/drawing/2014/main" id="{FC5F3F42-0203-0242-B8E9-C60C340DC5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9" name="Espace réservé du numéro de diapositive 5">
            <a:extLst>
              <a:ext uri="{FF2B5EF4-FFF2-40B4-BE49-F238E27FC236}">
                <a16:creationId xmlns:a16="http://schemas.microsoft.com/office/drawing/2014/main" id="{247DE8F5-71DA-7A4F-840D-432BAF64EEF1}"/>
              </a:ext>
            </a:extLst>
          </p:cNvPr>
          <p:cNvSpPr txBox="1">
            <a:spLocks/>
          </p:cNvSpPr>
          <p:nvPr userDrawn="1"/>
        </p:nvSpPr>
        <p:spPr>
          <a:xfrm>
            <a:off x="198475" y="634575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rgbClr val="00395C"/>
                </a:solidFill>
                <a:latin typeface="Avenir Light" panose="020B0402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1F7960-E908-9542-8886-7821E0688A00}" type="slidenum">
              <a:rPr lang="fr-FR" smtClean="0"/>
              <a:pPr algn="l"/>
              <a:t>‹N°›</a:t>
            </a:fld>
            <a:endParaRPr lang="fr-FR"/>
          </a:p>
        </p:txBody>
      </p:sp>
      <p:pic>
        <p:nvPicPr>
          <p:cNvPr id="10" name="Image 9">
            <a:extLst>
              <a:ext uri="{FF2B5EF4-FFF2-40B4-BE49-F238E27FC236}">
                <a16:creationId xmlns:a16="http://schemas.microsoft.com/office/drawing/2014/main" id="{AC71BB21-DBB4-3D4E-B611-D1A76304B6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1382549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01671-9914-4E42-BE75-4F3115AE155C}"/>
              </a:ext>
            </a:extLst>
          </p:cNvPr>
          <p:cNvSpPr>
            <a:spLocks noGrp="1"/>
          </p:cNvSpPr>
          <p:nvPr>
            <p:ph type="title"/>
          </p:nvPr>
        </p:nvSpPr>
        <p:spPr>
          <a:xfrm>
            <a:off x="838200" y="365126"/>
            <a:ext cx="10515600" cy="531990"/>
          </a:xfrm>
          <a:prstGeom prst="rect">
            <a:avLst/>
          </a:prstGeom>
        </p:spPr>
        <p:txBody>
          <a:bodyPr/>
          <a:lstStyle>
            <a:lvl1pPr>
              <a:defRPr>
                <a:latin typeface="Avenir Book" panose="02000503020000020003"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4D5FD0D6-8BFC-F045-88A0-638D0E5532B4}"/>
              </a:ext>
            </a:extLst>
          </p:cNvPr>
          <p:cNvSpPr>
            <a:spLocks noGrp="1"/>
          </p:cNvSpPr>
          <p:nvPr>
            <p:ph idx="1"/>
          </p:nvPr>
        </p:nvSpPr>
        <p:spPr>
          <a:xfrm>
            <a:off x="838200" y="1825625"/>
            <a:ext cx="10515600" cy="4351338"/>
          </a:xfrm>
          <a:prstGeom prst="rect">
            <a:avLst/>
          </a:prstGeom>
        </p:spPr>
        <p:txBody>
          <a:bodyPr/>
          <a:lstStyle>
            <a:lvl1pPr>
              <a:defRPr>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numéro de diapositive 5">
            <a:extLst>
              <a:ext uri="{FF2B5EF4-FFF2-40B4-BE49-F238E27FC236}">
                <a16:creationId xmlns:a16="http://schemas.microsoft.com/office/drawing/2014/main" id="{097C7FC1-9924-CE4E-A221-425295462C02}"/>
              </a:ext>
            </a:extLst>
          </p:cNvPr>
          <p:cNvSpPr txBox="1">
            <a:spLocks/>
          </p:cNvSpPr>
          <p:nvPr userDrawn="1"/>
        </p:nvSpPr>
        <p:spPr>
          <a:xfrm>
            <a:off x="198475" y="634575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rgbClr val="00395C"/>
                </a:solidFill>
                <a:latin typeface="Avenir Light" panose="020B0402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1F7960-E908-9542-8886-7821E0688A00}" type="slidenum">
              <a:rPr lang="fr-FR" smtClean="0"/>
              <a:pPr algn="l"/>
              <a:t>‹N°›</a:t>
            </a:fld>
            <a:endParaRPr lang="fr-FR"/>
          </a:p>
        </p:txBody>
      </p:sp>
      <p:pic>
        <p:nvPicPr>
          <p:cNvPr id="9" name="Image 8">
            <a:extLst>
              <a:ext uri="{FF2B5EF4-FFF2-40B4-BE49-F238E27FC236}">
                <a16:creationId xmlns:a16="http://schemas.microsoft.com/office/drawing/2014/main" id="{44C6F99D-42BE-C344-A83C-2FA8A407DB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3543692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ABDB0C-BA6A-7E4B-9DB3-25A6F2F1CC6D}"/>
              </a:ext>
            </a:extLst>
          </p:cNvPr>
          <p:cNvSpPr>
            <a:spLocks noGrp="1"/>
          </p:cNvSpPr>
          <p:nvPr>
            <p:ph type="title"/>
          </p:nvPr>
        </p:nvSpPr>
        <p:spPr>
          <a:xfrm>
            <a:off x="831850" y="1709738"/>
            <a:ext cx="10515600" cy="2852737"/>
          </a:xfrm>
          <a:prstGeom prst="rect">
            <a:avLst/>
          </a:prstGeom>
        </p:spPr>
        <p:txBody>
          <a:bodyPr anchor="b"/>
          <a:lstStyle>
            <a:lvl1pPr>
              <a:defRPr sz="6000">
                <a:latin typeface="Avenir Book" panose="02000503020000020003" pitchFamily="2" charset="0"/>
              </a:defRPr>
            </a:lvl1pPr>
          </a:lstStyle>
          <a:p>
            <a:r>
              <a:rPr lang="fr-FR"/>
              <a:t>Modifiez le style du titre</a:t>
            </a:r>
          </a:p>
        </p:txBody>
      </p:sp>
      <p:sp>
        <p:nvSpPr>
          <p:cNvPr id="3" name="Espace réservé du texte 2">
            <a:extLst>
              <a:ext uri="{FF2B5EF4-FFF2-40B4-BE49-F238E27FC236}">
                <a16:creationId xmlns:a16="http://schemas.microsoft.com/office/drawing/2014/main" id="{740ACE18-81E7-E645-9CA0-CE2A34641A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venir Book" panose="02000503020000020003"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8" name="Espace réservé du numéro de diapositive 5">
            <a:extLst>
              <a:ext uri="{FF2B5EF4-FFF2-40B4-BE49-F238E27FC236}">
                <a16:creationId xmlns:a16="http://schemas.microsoft.com/office/drawing/2014/main" id="{38CD6E24-A414-5340-A3F5-C746CAC50DD1}"/>
              </a:ext>
            </a:extLst>
          </p:cNvPr>
          <p:cNvSpPr txBox="1">
            <a:spLocks/>
          </p:cNvSpPr>
          <p:nvPr userDrawn="1"/>
        </p:nvSpPr>
        <p:spPr>
          <a:xfrm>
            <a:off x="198475" y="634575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b="0" i="0" kern="1200">
                <a:solidFill>
                  <a:srgbClr val="00395C"/>
                </a:solidFill>
                <a:latin typeface="Avenir Light" panose="020B0402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1F7960-E908-9542-8886-7821E0688A00}" type="slidenum">
              <a:rPr lang="fr-FR" smtClean="0"/>
              <a:pPr algn="l"/>
              <a:t>‹N°›</a:t>
            </a:fld>
            <a:endParaRPr lang="fr-FR"/>
          </a:p>
        </p:txBody>
      </p:sp>
      <p:pic>
        <p:nvPicPr>
          <p:cNvPr id="9" name="Image 8">
            <a:extLst>
              <a:ext uri="{FF2B5EF4-FFF2-40B4-BE49-F238E27FC236}">
                <a16:creationId xmlns:a16="http://schemas.microsoft.com/office/drawing/2014/main" id="{36C77487-9BDC-384D-BEC3-1A62A5C13E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426598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30" name="Espace réservé du numéro de diapositive 5">
            <a:extLst>
              <a:ext uri="{FF2B5EF4-FFF2-40B4-BE49-F238E27FC236}">
                <a16:creationId xmlns:a16="http://schemas.microsoft.com/office/drawing/2014/main" id="{50973211-5778-0D44-98A4-462AE588A2AE}"/>
              </a:ext>
            </a:extLst>
          </p:cNvPr>
          <p:cNvSpPr>
            <a:spLocks noGrp="1"/>
          </p:cNvSpPr>
          <p:nvPr>
            <p:ph type="sldNum" sz="quarter" idx="10"/>
          </p:nvPr>
        </p:nvSpPr>
        <p:spPr>
          <a:xfrm>
            <a:off x="198475" y="6345755"/>
            <a:ext cx="2743200" cy="365125"/>
          </a:xfrm>
          <a:prstGeom prst="rect">
            <a:avLst/>
          </a:prstGeom>
        </p:spPr>
        <p:txBody>
          <a:bodyPr vert="horz" lIns="91440" tIns="45720" rIns="91440" bIns="45720" rtlCol="0" anchor="ctr"/>
          <a:lstStyle>
            <a:lvl1pPr algn="r">
              <a:defRPr sz="1200" b="0" i="0">
                <a:solidFill>
                  <a:srgbClr val="00395C"/>
                </a:solidFill>
                <a:latin typeface="Avenir Light" panose="020B0402020203020204" pitchFamily="34" charset="77"/>
              </a:defRPr>
            </a:lvl1pPr>
          </a:lstStyle>
          <a:p>
            <a:pPr algn="l"/>
            <a:fld id="{CA1F7960-E908-9542-8886-7821E0688A00}" type="slidenum">
              <a:rPr lang="fr-FR" smtClean="0"/>
              <a:pPr algn="l"/>
              <a:t>‹N°›</a:t>
            </a:fld>
            <a:endParaRPr lang="fr-FR"/>
          </a:p>
        </p:txBody>
      </p:sp>
      <p:pic>
        <p:nvPicPr>
          <p:cNvPr id="31" name="Image 30">
            <a:extLst>
              <a:ext uri="{FF2B5EF4-FFF2-40B4-BE49-F238E27FC236}">
                <a16:creationId xmlns:a16="http://schemas.microsoft.com/office/drawing/2014/main" id="{9AA3783B-6190-D24C-8F7B-A9C90611D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Tree>
    <p:extLst>
      <p:ext uri="{BB962C8B-B14F-4D97-AF65-F5344CB8AC3E}">
        <p14:creationId xmlns:p14="http://schemas.microsoft.com/office/powerpoint/2010/main" val="2103295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A1D3BD8-4499-5747-9CDA-9194BC027EB7}"/>
              </a:ext>
            </a:extLst>
          </p:cNvPr>
          <p:cNvSpPr>
            <a:spLocks noGrp="1"/>
          </p:cNvSpPr>
          <p:nvPr>
            <p:ph type="dt" sz="half" idx="10"/>
          </p:nvPr>
        </p:nvSpPr>
        <p:spPr/>
        <p:txBody>
          <a:bodyPr/>
          <a:lstStyle/>
          <a:p>
            <a:fld id="{33B43814-289E-4F70-B076-B9F6CC9E8DC6}" type="datetimeFigureOut">
              <a:rPr lang="fr-FR" smtClean="0"/>
              <a:t>02/02/2022</a:t>
            </a:fld>
            <a:endParaRPr lang="fr-FR"/>
          </a:p>
        </p:txBody>
      </p:sp>
      <p:sp>
        <p:nvSpPr>
          <p:cNvPr id="3" name="Espace réservé du pied de page 2">
            <a:extLst>
              <a:ext uri="{FF2B5EF4-FFF2-40B4-BE49-F238E27FC236}">
                <a16:creationId xmlns:a16="http://schemas.microsoft.com/office/drawing/2014/main" id="{AD37471F-646F-7448-B094-23CB52E7101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3F573DC-72E5-6442-BA3D-42F201A73B3E}"/>
              </a:ext>
            </a:extLst>
          </p:cNvPr>
          <p:cNvSpPr>
            <a:spLocks noGrp="1"/>
          </p:cNvSpPr>
          <p:nvPr>
            <p:ph type="sldNum" sz="quarter" idx="12"/>
          </p:nvPr>
        </p:nvSpPr>
        <p:spPr/>
        <p:txBody>
          <a:bodyPr/>
          <a:lstStyle/>
          <a:p>
            <a:fld id="{2514F979-4218-4ED7-814B-8E327CFB3C49}" type="slidenum">
              <a:rPr lang="fr-FR" smtClean="0"/>
              <a:t>‹N°›</a:t>
            </a:fld>
            <a:endParaRPr lang="fr-FR"/>
          </a:p>
        </p:txBody>
      </p:sp>
    </p:spTree>
    <p:extLst>
      <p:ext uri="{BB962C8B-B14F-4D97-AF65-F5344CB8AC3E}">
        <p14:creationId xmlns:p14="http://schemas.microsoft.com/office/powerpoint/2010/main" val="74111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364B1D5-D254-43AB-B7C7-1CC6F76ACF30}" type="datetimeFigureOut">
              <a:rPr lang="fr-FR" smtClean="0"/>
              <a:t>02/02/2022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403592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364B1D5-D254-43AB-B7C7-1CC6F76ACF30}" type="datetimeFigureOut">
              <a:rPr lang="fr-FR" smtClean="0"/>
              <a:t>02/02/2022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397610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64B1D5-D254-43AB-B7C7-1CC6F76ACF30}" type="datetimeFigureOut">
              <a:rPr lang="fr-FR" smtClean="0"/>
              <a:t>02/02/2022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209528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364B1D5-D254-43AB-B7C7-1CC6F76ACF30}" type="datetimeFigureOut">
              <a:rPr lang="fr-FR" smtClean="0"/>
              <a:t>02/02/2022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16938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364B1D5-D254-43AB-B7C7-1CC6F76ACF30}" type="datetimeFigureOut">
              <a:rPr lang="fr-FR" smtClean="0"/>
              <a:t>02/02/2022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E7E5CC-6C8A-4E0E-A81C-8AE481327472}" type="slidenum">
              <a:rPr lang="fr-FR" smtClean="0"/>
              <a:t>‹N°›</a:t>
            </a:fld>
            <a:endParaRPr lang="fr-FR"/>
          </a:p>
        </p:txBody>
      </p:sp>
    </p:spTree>
    <p:extLst>
      <p:ext uri="{BB962C8B-B14F-4D97-AF65-F5344CB8AC3E}">
        <p14:creationId xmlns:p14="http://schemas.microsoft.com/office/powerpoint/2010/main" val="23061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4B1D5-D254-43AB-B7C7-1CC6F76ACF30}" type="datetimeFigureOut">
              <a:rPr lang="fr-FR" smtClean="0"/>
              <a:t>02/02/2022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7E5CC-6C8A-4E0E-A81C-8AE481327472}" type="slidenum">
              <a:rPr lang="fr-FR" smtClean="0"/>
              <a:t>‹N°›</a:t>
            </a:fld>
            <a:endParaRPr lang="fr-FR"/>
          </a:p>
        </p:txBody>
      </p:sp>
    </p:spTree>
    <p:extLst>
      <p:ext uri="{BB962C8B-B14F-4D97-AF65-F5344CB8AC3E}">
        <p14:creationId xmlns:p14="http://schemas.microsoft.com/office/powerpoint/2010/main" val="392483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369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hyperlink" Target="http://www.aftral.com/" TargetMode="External"/><Relationship Id="rId4" Type="http://schemas.openxmlformats.org/officeDocument/2006/relationships/hyperlink" Target="http://www.espace-client.aftral.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44.xml"/><Relationship Id="rId5" Type="http://schemas.openxmlformats.org/officeDocument/2006/relationships/image" Target="../media/image35.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8051B08-FD31-9540-8458-BAE916FA1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
            <a:ext cx="11582400" cy="6172200"/>
          </a:xfrm>
          <a:prstGeom prst="rect">
            <a:avLst/>
          </a:prstGeom>
        </p:spPr>
      </p:pic>
      <p:pic>
        <p:nvPicPr>
          <p:cNvPr id="8" name="Image 7">
            <a:extLst>
              <a:ext uri="{FF2B5EF4-FFF2-40B4-BE49-F238E27FC236}">
                <a16:creationId xmlns:a16="http://schemas.microsoft.com/office/drawing/2014/main" id="{44F9DA0A-2C1C-474F-8A94-F3C8894145AE}"/>
              </a:ext>
            </a:extLst>
          </p:cNvPr>
          <p:cNvPicPr>
            <a:picLocks noChangeAspect="1"/>
          </p:cNvPicPr>
          <p:nvPr/>
        </p:nvPicPr>
        <p:blipFill rotWithShape="1">
          <a:blip r:embed="rId4">
            <a:extLst>
              <a:ext uri="{28A0092B-C50C-407E-A947-70E740481C1C}">
                <a14:useLocalDpi xmlns:a14="http://schemas.microsoft.com/office/drawing/2010/main" val="0"/>
              </a:ext>
            </a:extLst>
          </a:blip>
          <a:srcRect t="34875" b="50356"/>
          <a:stretch/>
        </p:blipFill>
        <p:spPr>
          <a:xfrm>
            <a:off x="1752601" y="2274308"/>
            <a:ext cx="5607757" cy="115469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CD3BB871-891A-0F4C-A3F8-47DD8A984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776" y="-304800"/>
            <a:ext cx="5129224" cy="7162800"/>
          </a:xfrm>
          <a:prstGeom prst="rect">
            <a:avLst/>
          </a:prstGeom>
        </p:spPr>
      </p:pic>
      <p:sp>
        <p:nvSpPr>
          <p:cNvPr id="17" name="Rectangle 16">
            <a:extLst>
              <a:ext uri="{FF2B5EF4-FFF2-40B4-BE49-F238E27FC236}">
                <a16:creationId xmlns:a16="http://schemas.microsoft.com/office/drawing/2014/main" id="{7DEBD55B-BAF1-EE4C-9A2D-C442C8109553}"/>
              </a:ext>
            </a:extLst>
          </p:cNvPr>
          <p:cNvSpPr/>
          <p:nvPr/>
        </p:nvSpPr>
        <p:spPr>
          <a:xfrm>
            <a:off x="439069" y="3868579"/>
            <a:ext cx="7707613" cy="2092881"/>
          </a:xfrm>
          <a:prstGeom prst="rect">
            <a:avLst/>
          </a:prstGeom>
        </p:spPr>
        <p:txBody>
          <a:bodyPr wrap="square" lIns="91440" tIns="45720" rIns="91440" bIns="45720" anchor="t">
            <a:spAutoFit/>
          </a:bodyPr>
          <a:lstStyle/>
          <a:p>
            <a:pPr algn="ctr"/>
            <a:r>
              <a:rPr lang="fr-FR" sz="2600" i="1" dirty="0">
                <a:solidFill>
                  <a:schemeClr val="bg1"/>
                </a:solidFill>
                <a:latin typeface="Avenir Book Oblique"/>
              </a:rPr>
              <a:t>Nouvelles modalités de délivrance </a:t>
            </a:r>
            <a:br>
              <a:rPr lang="fr-FR" sz="2600" i="1" dirty="0">
                <a:solidFill>
                  <a:schemeClr val="bg1"/>
                </a:solidFill>
                <a:latin typeface="Avenir Book Oblique"/>
              </a:rPr>
            </a:br>
            <a:r>
              <a:rPr lang="fr-FR" sz="2600" i="1" dirty="0">
                <a:solidFill>
                  <a:schemeClr val="bg1"/>
                </a:solidFill>
                <a:latin typeface="Avenir Book Oblique"/>
              </a:rPr>
              <a:t>de la Carte de Qualification de Conducteur</a:t>
            </a:r>
            <a:endParaRPr lang="fr-FR" sz="2600" i="1" dirty="0">
              <a:solidFill>
                <a:schemeClr val="bg1"/>
              </a:solidFill>
              <a:latin typeface="Avenir Book Oblique" panose="02000503020000020003" pitchFamily="2" charset="0"/>
            </a:endParaRPr>
          </a:p>
          <a:p>
            <a:pPr algn="ctr"/>
            <a:endParaRPr lang="fr-FR" sz="2600" i="1" dirty="0">
              <a:solidFill>
                <a:schemeClr val="bg1"/>
              </a:solidFill>
              <a:latin typeface="Avenir Book Oblique"/>
            </a:endParaRPr>
          </a:p>
          <a:p>
            <a:pPr algn="ctr"/>
            <a:r>
              <a:rPr lang="fr-FR" sz="2600" i="1" dirty="0">
                <a:solidFill>
                  <a:schemeClr val="bg1"/>
                </a:solidFill>
                <a:latin typeface="Avenir Book Oblique"/>
              </a:rPr>
              <a:t>Live du 3 février 2022</a:t>
            </a:r>
            <a:endParaRPr lang="fr-FR" sz="2600" i="1" dirty="0">
              <a:solidFill>
                <a:schemeClr val="bg1"/>
              </a:solidFill>
              <a:latin typeface="Avenir Book Oblique" panose="02000503020000020003" pitchFamily="2" charset="0"/>
            </a:endParaRPr>
          </a:p>
          <a:p>
            <a:pPr algn="ctr"/>
            <a:endParaRPr lang="fr-FR" sz="2600" i="1" dirty="0">
              <a:solidFill>
                <a:schemeClr val="bg1"/>
              </a:solidFill>
              <a:latin typeface="Avenir Book Oblique" panose="02000503020000020003" pitchFamily="2" charset="0"/>
            </a:endParaRPr>
          </a:p>
        </p:txBody>
      </p:sp>
      <p:sp>
        <p:nvSpPr>
          <p:cNvPr id="7" name="Rectangle 6">
            <a:extLst>
              <a:ext uri="{FF2B5EF4-FFF2-40B4-BE49-F238E27FC236}">
                <a16:creationId xmlns:a16="http://schemas.microsoft.com/office/drawing/2014/main" id="{235F1696-B50B-E943-9859-F1C23B2B1FBF}"/>
              </a:ext>
            </a:extLst>
          </p:cNvPr>
          <p:cNvSpPr/>
          <p:nvPr/>
        </p:nvSpPr>
        <p:spPr>
          <a:xfrm>
            <a:off x="5681797" y="5867401"/>
            <a:ext cx="4382931" cy="492443"/>
          </a:xfrm>
          <a:prstGeom prst="rect">
            <a:avLst/>
          </a:prstGeom>
        </p:spPr>
        <p:txBody>
          <a:bodyPr wrap="none">
            <a:spAutoFit/>
          </a:bodyPr>
          <a:lstStyle/>
          <a:p>
            <a:pPr algn="ctr"/>
            <a:r>
              <a:rPr lang="fr-FR" sz="2600">
                <a:solidFill>
                  <a:schemeClr val="bg1"/>
                </a:solidFill>
                <a:latin typeface="Virginie" pitchFamily="2" charset="0"/>
              </a:rPr>
              <a:t>Des formations pour aller loin</a:t>
            </a:r>
          </a:p>
        </p:txBody>
      </p:sp>
    </p:spTree>
    <p:extLst>
      <p:ext uri="{BB962C8B-B14F-4D97-AF65-F5344CB8AC3E}">
        <p14:creationId xmlns:p14="http://schemas.microsoft.com/office/powerpoint/2010/main" val="3488519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D8A7262-23D2-4F42-B48E-7B9F707D5EB0}"/>
              </a:ext>
            </a:extLst>
          </p:cNvPr>
          <p:cNvGrpSpPr/>
          <p:nvPr/>
        </p:nvGrpSpPr>
        <p:grpSpPr>
          <a:xfrm>
            <a:off x="0" y="341674"/>
            <a:ext cx="7239000" cy="572727"/>
            <a:chOff x="0" y="341673"/>
            <a:chExt cx="7239000" cy="572727"/>
          </a:xfrm>
        </p:grpSpPr>
        <p:sp>
          <p:nvSpPr>
            <p:cNvPr id="12" name="Rectangle 11">
              <a:extLst>
                <a:ext uri="{FF2B5EF4-FFF2-40B4-BE49-F238E27FC236}">
                  <a16:creationId xmlns:a16="http://schemas.microsoft.com/office/drawing/2014/main" id="{6EAA30ED-FEE6-B34F-A62F-1F7877287EE6}"/>
                </a:ext>
              </a:extLst>
            </p:cNvPr>
            <p:cNvSpPr/>
            <p:nvPr/>
          </p:nvSpPr>
          <p:spPr>
            <a:xfrm>
              <a:off x="0" y="341673"/>
              <a:ext cx="6767710"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rectangle 12">
              <a:extLst>
                <a:ext uri="{FF2B5EF4-FFF2-40B4-BE49-F238E27FC236}">
                  <a16:creationId xmlns:a16="http://schemas.microsoft.com/office/drawing/2014/main" id="{B8A8298B-AF03-C04F-8EBA-2B0E057DBE49}"/>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3ACC2DC3-3814-B34E-8A82-8C08690251D1}"/>
              </a:ext>
            </a:extLst>
          </p:cNvPr>
          <p:cNvSpPr/>
          <p:nvPr/>
        </p:nvSpPr>
        <p:spPr>
          <a:xfrm>
            <a:off x="524885" y="392229"/>
            <a:ext cx="8392044" cy="523220"/>
          </a:xfrm>
          <a:prstGeom prst="rect">
            <a:avLst/>
          </a:prstGeom>
        </p:spPr>
        <p:txBody>
          <a:bodyPr wrap="square" lIns="91440" tIns="45720" rIns="91440" bIns="45720" anchor="t">
            <a:spAutoFit/>
          </a:bodyPr>
          <a:lstStyle/>
          <a:p>
            <a:r>
              <a:rPr lang="fr-FR" sz="2800" dirty="0">
                <a:solidFill>
                  <a:schemeClr val="bg1"/>
                </a:solidFill>
                <a:latin typeface="Avenir Heavy"/>
              </a:rPr>
              <a:t>Accompagnement des conducteurs</a:t>
            </a:r>
            <a:endParaRPr lang="fr-FR" sz="2800" b="1" dirty="0">
              <a:solidFill>
                <a:schemeClr val="bg1"/>
              </a:solidFill>
              <a:latin typeface="Avenir Heavy" panose="02000503020000020003" pitchFamily="2" charset="0"/>
            </a:endParaRPr>
          </a:p>
        </p:txBody>
      </p:sp>
      <p:pic>
        <p:nvPicPr>
          <p:cNvPr id="15" name="Image 14">
            <a:extLst>
              <a:ext uri="{FF2B5EF4-FFF2-40B4-BE49-F238E27FC236}">
                <a16:creationId xmlns:a16="http://schemas.microsoft.com/office/drawing/2014/main" id="{7833F774-A08C-3C4B-A5E3-FDC2BD01E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
        <p:nvSpPr>
          <p:cNvPr id="3" name="ZoneTexte 2">
            <a:extLst>
              <a:ext uri="{FF2B5EF4-FFF2-40B4-BE49-F238E27FC236}">
                <a16:creationId xmlns:a16="http://schemas.microsoft.com/office/drawing/2014/main" id="{6AF4ED03-375D-47F7-8E58-1DC82505FC57}"/>
              </a:ext>
            </a:extLst>
          </p:cNvPr>
          <p:cNvSpPr txBox="1"/>
          <p:nvPr/>
        </p:nvSpPr>
        <p:spPr>
          <a:xfrm>
            <a:off x="524885" y="2399731"/>
            <a:ext cx="6824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Supports pédagogiques</a:t>
            </a:r>
            <a:endParaRPr lang="fr-FR" sz="2400" dirty="0">
              <a:solidFill>
                <a:srgbClr val="0A4166"/>
              </a:solidFill>
              <a:latin typeface="Avenir Book" panose="02000503020000020003" pitchFamily="2" charset="0"/>
              <a:cs typeface="Calibri" panose="020F0502020204030204"/>
            </a:endParaRPr>
          </a:p>
        </p:txBody>
      </p:sp>
      <p:pic>
        <p:nvPicPr>
          <p:cNvPr id="4" name="Image 4">
            <a:extLst>
              <a:ext uri="{FF2B5EF4-FFF2-40B4-BE49-F238E27FC236}">
                <a16:creationId xmlns:a16="http://schemas.microsoft.com/office/drawing/2014/main" id="{1FF84949-AAB2-46DB-B8B8-C13046D1F1EB}"/>
              </a:ext>
            </a:extLst>
          </p:cNvPr>
          <p:cNvPicPr>
            <a:picLocks noChangeAspect="1"/>
          </p:cNvPicPr>
          <p:nvPr/>
        </p:nvPicPr>
        <p:blipFill rotWithShape="1">
          <a:blip r:embed="rId3"/>
          <a:srcRect b="1519"/>
          <a:stretch/>
        </p:blipFill>
        <p:spPr>
          <a:xfrm>
            <a:off x="8166147" y="1239896"/>
            <a:ext cx="3431173" cy="4817247"/>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03556671-709A-482E-B041-E6C193CE5E0A}"/>
              </a:ext>
            </a:extLst>
          </p:cNvPr>
          <p:cNvSpPr txBox="1"/>
          <p:nvPr/>
        </p:nvSpPr>
        <p:spPr>
          <a:xfrm>
            <a:off x="524885" y="1259940"/>
            <a:ext cx="81575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A4166"/>
                </a:solidFill>
                <a:latin typeface="Avenir Heavy" panose="02000503020000020003" pitchFamily="2" charset="0"/>
              </a:rPr>
              <a:t>Différents outils sont à disposition </a:t>
            </a:r>
          </a:p>
          <a:p>
            <a:r>
              <a:rPr lang="fr-FR" sz="2400" b="1" dirty="0">
                <a:solidFill>
                  <a:srgbClr val="0A4166"/>
                </a:solidFill>
                <a:latin typeface="Avenir Heavy" panose="02000503020000020003" pitchFamily="2" charset="0"/>
              </a:rPr>
              <a:t>des conducteurs : </a:t>
            </a:r>
            <a:endParaRPr lang="fr-FR" sz="2400" b="1" dirty="0">
              <a:solidFill>
                <a:srgbClr val="0A4166"/>
              </a:solidFill>
              <a:latin typeface="Avenir Heavy" panose="02000503020000020003" pitchFamily="2" charset="0"/>
              <a:cs typeface="Calibri"/>
            </a:endParaRPr>
          </a:p>
        </p:txBody>
      </p:sp>
      <p:sp>
        <p:nvSpPr>
          <p:cNvPr id="10" name="ZoneTexte 9">
            <a:extLst>
              <a:ext uri="{FF2B5EF4-FFF2-40B4-BE49-F238E27FC236}">
                <a16:creationId xmlns:a16="http://schemas.microsoft.com/office/drawing/2014/main" id="{2541747D-5457-B94D-A6FA-51ECF49FB1DD}"/>
              </a:ext>
            </a:extLst>
          </p:cNvPr>
          <p:cNvSpPr txBox="1"/>
          <p:nvPr/>
        </p:nvSpPr>
        <p:spPr>
          <a:xfrm>
            <a:off x="524885" y="3138394"/>
            <a:ext cx="68245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Fascicule conducteur reprenant les différentes étapes que doit suivre un conducteur pour se voir délivrer une CQC </a:t>
            </a:r>
            <a:endParaRPr lang="fr-FR" dirty="0">
              <a:solidFill>
                <a:srgbClr val="0A4166"/>
              </a:solidFill>
              <a:latin typeface="Avenir Book" panose="02000503020000020003" pitchFamily="2" charset="0"/>
              <a:cs typeface="Calibri" panose="020F0502020204030204"/>
            </a:endParaRPr>
          </a:p>
        </p:txBody>
      </p:sp>
      <p:sp>
        <p:nvSpPr>
          <p:cNvPr id="18" name="ZoneTexte 17">
            <a:extLst>
              <a:ext uri="{FF2B5EF4-FFF2-40B4-BE49-F238E27FC236}">
                <a16:creationId xmlns:a16="http://schemas.microsoft.com/office/drawing/2014/main" id="{C0077913-4129-AB4D-A496-D2FA2536A869}"/>
              </a:ext>
            </a:extLst>
          </p:cNvPr>
          <p:cNvSpPr txBox="1"/>
          <p:nvPr/>
        </p:nvSpPr>
        <p:spPr>
          <a:xfrm>
            <a:off x="524885" y="4615722"/>
            <a:ext cx="6824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Tutoriel vidéo IN Groupe à venir</a:t>
            </a:r>
            <a:endParaRPr lang="fr-FR" dirty="0">
              <a:solidFill>
                <a:srgbClr val="0A4166"/>
              </a:solidFill>
              <a:latin typeface="Avenir Book" panose="02000503020000020003" pitchFamily="2" charset="0"/>
              <a:cs typeface="Calibri" panose="020F0502020204030204"/>
            </a:endParaRPr>
          </a:p>
        </p:txBody>
      </p:sp>
      <p:sp>
        <p:nvSpPr>
          <p:cNvPr id="20" name="ZoneTexte 19">
            <a:extLst>
              <a:ext uri="{FF2B5EF4-FFF2-40B4-BE49-F238E27FC236}">
                <a16:creationId xmlns:a16="http://schemas.microsoft.com/office/drawing/2014/main" id="{0CC781F7-A250-7F43-A434-8621A955EAEA}"/>
              </a:ext>
            </a:extLst>
          </p:cNvPr>
          <p:cNvSpPr txBox="1"/>
          <p:nvPr/>
        </p:nvSpPr>
        <p:spPr>
          <a:xfrm>
            <a:off x="524885" y="5354386"/>
            <a:ext cx="68245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Mentions à venir sur le document convocation, sur la plateforme Mon profil </a:t>
            </a:r>
            <a:r>
              <a:rPr lang="fr-FR" sz="2400" dirty="0" err="1">
                <a:solidFill>
                  <a:srgbClr val="0A4166"/>
                </a:solidFill>
                <a:latin typeface="Avenir Book" panose="02000503020000020003" pitchFamily="2" charset="0"/>
                <a:ea typeface="+mn-lt"/>
                <a:cs typeface="+mn-lt"/>
              </a:rPr>
              <a:t>Aftral</a:t>
            </a:r>
            <a:endParaRPr lang="fr-FR" dirty="0">
              <a:solidFill>
                <a:srgbClr val="0A4166"/>
              </a:solidFill>
              <a:latin typeface="Avenir Book" panose="02000503020000020003" pitchFamily="2" charset="0"/>
              <a:cs typeface="Calibri" panose="020F0502020204030204"/>
            </a:endParaRPr>
          </a:p>
        </p:txBody>
      </p:sp>
    </p:spTree>
    <p:extLst>
      <p:ext uri="{BB962C8B-B14F-4D97-AF65-F5344CB8AC3E}">
        <p14:creationId xmlns:p14="http://schemas.microsoft.com/office/powerpoint/2010/main" val="20129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D8A7262-23D2-4F42-B48E-7B9F707D5EB0}"/>
              </a:ext>
            </a:extLst>
          </p:cNvPr>
          <p:cNvGrpSpPr/>
          <p:nvPr/>
        </p:nvGrpSpPr>
        <p:grpSpPr>
          <a:xfrm>
            <a:off x="0" y="341674"/>
            <a:ext cx="7239000" cy="572727"/>
            <a:chOff x="0" y="341673"/>
            <a:chExt cx="7239000" cy="572727"/>
          </a:xfrm>
        </p:grpSpPr>
        <p:sp>
          <p:nvSpPr>
            <p:cNvPr id="12" name="Rectangle 11">
              <a:extLst>
                <a:ext uri="{FF2B5EF4-FFF2-40B4-BE49-F238E27FC236}">
                  <a16:creationId xmlns:a16="http://schemas.microsoft.com/office/drawing/2014/main" id="{6EAA30ED-FEE6-B34F-A62F-1F7877287EE6}"/>
                </a:ext>
              </a:extLst>
            </p:cNvPr>
            <p:cNvSpPr/>
            <p:nvPr/>
          </p:nvSpPr>
          <p:spPr>
            <a:xfrm>
              <a:off x="0" y="341673"/>
              <a:ext cx="6767710"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rectangle 12">
              <a:extLst>
                <a:ext uri="{FF2B5EF4-FFF2-40B4-BE49-F238E27FC236}">
                  <a16:creationId xmlns:a16="http://schemas.microsoft.com/office/drawing/2014/main" id="{B8A8298B-AF03-C04F-8EBA-2B0E057DBE49}"/>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3ACC2DC3-3814-B34E-8A82-8C08690251D1}"/>
              </a:ext>
            </a:extLst>
          </p:cNvPr>
          <p:cNvSpPr/>
          <p:nvPr/>
        </p:nvSpPr>
        <p:spPr>
          <a:xfrm>
            <a:off x="474299" y="421626"/>
            <a:ext cx="8392044" cy="523220"/>
          </a:xfrm>
          <a:prstGeom prst="rect">
            <a:avLst/>
          </a:prstGeom>
        </p:spPr>
        <p:txBody>
          <a:bodyPr wrap="square" lIns="91440" tIns="45720" rIns="91440" bIns="45720" anchor="t">
            <a:spAutoFit/>
          </a:bodyPr>
          <a:lstStyle/>
          <a:p>
            <a:r>
              <a:rPr lang="fr-FR" sz="2800">
                <a:solidFill>
                  <a:schemeClr val="bg1"/>
                </a:solidFill>
                <a:latin typeface="Avenir Heavy"/>
              </a:rPr>
              <a:t>Accompagnement des entreprises</a:t>
            </a:r>
            <a:endParaRPr lang="fr-FR" sz="2800" b="1">
              <a:solidFill>
                <a:schemeClr val="bg1"/>
              </a:solidFill>
              <a:latin typeface="Avenir Heavy" panose="02000503020000020003" pitchFamily="2" charset="0"/>
            </a:endParaRPr>
          </a:p>
        </p:txBody>
      </p:sp>
      <p:pic>
        <p:nvPicPr>
          <p:cNvPr id="15" name="Image 14">
            <a:extLst>
              <a:ext uri="{FF2B5EF4-FFF2-40B4-BE49-F238E27FC236}">
                <a16:creationId xmlns:a16="http://schemas.microsoft.com/office/drawing/2014/main" id="{7833F774-A08C-3C4B-A5E3-FDC2BD01E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pic>
        <p:nvPicPr>
          <p:cNvPr id="2" name="Image 2" descr="Une image contenant texte, capture d’écran, différent, plusieurs&#10;&#10;Description générée automatiquement">
            <a:extLst>
              <a:ext uri="{FF2B5EF4-FFF2-40B4-BE49-F238E27FC236}">
                <a16:creationId xmlns:a16="http://schemas.microsoft.com/office/drawing/2014/main" id="{9B4EF004-9A83-4A59-B2DC-22D9CDEEA412}"/>
              </a:ext>
            </a:extLst>
          </p:cNvPr>
          <p:cNvPicPr>
            <a:picLocks noChangeAspect="1"/>
          </p:cNvPicPr>
          <p:nvPr/>
        </p:nvPicPr>
        <p:blipFill>
          <a:blip r:embed="rId3"/>
          <a:stretch>
            <a:fillRect/>
          </a:stretch>
        </p:blipFill>
        <p:spPr>
          <a:xfrm>
            <a:off x="7475612" y="2882377"/>
            <a:ext cx="3933172" cy="2016339"/>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6AF4ED03-375D-47F7-8E58-1DC82505FC57}"/>
              </a:ext>
            </a:extLst>
          </p:cNvPr>
          <p:cNvSpPr txBox="1"/>
          <p:nvPr/>
        </p:nvSpPr>
        <p:spPr>
          <a:xfrm>
            <a:off x="474299" y="2114811"/>
            <a:ext cx="76688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 Edito » sur le site </a:t>
            </a:r>
            <a:r>
              <a:rPr lang="fr-FR" sz="2400" dirty="0">
                <a:solidFill>
                  <a:srgbClr val="0A4166"/>
                </a:solidFill>
                <a:latin typeface="Avenir Book" panose="02000503020000020003" pitchFamily="2" charset="0"/>
                <a:ea typeface="+mn-lt"/>
                <a:cs typeface="+mn-lt"/>
                <a:hlinkClick r:id="rId4">
                  <a:extLst>
                    <a:ext uri="{A12FA001-AC4F-418D-AE19-62706E023703}">
                      <ahyp:hlinkClr xmlns:ahyp="http://schemas.microsoft.com/office/drawing/2018/hyperlinkcolor" val="tx"/>
                    </a:ext>
                  </a:extLst>
                </a:hlinkClick>
              </a:rPr>
              <a:t>www.espace-client.aftral.com</a:t>
            </a:r>
            <a:r>
              <a:rPr lang="fr-FR" sz="2400" dirty="0">
                <a:solidFill>
                  <a:srgbClr val="0A4166"/>
                </a:solidFill>
                <a:latin typeface="Avenir Book" panose="02000503020000020003" pitchFamily="2" charset="0"/>
                <a:ea typeface="+mn-lt"/>
                <a:cs typeface="+mn-lt"/>
              </a:rPr>
              <a:t> </a:t>
            </a:r>
            <a:endParaRPr lang="fr-FR" dirty="0">
              <a:cs typeface="Calibri"/>
            </a:endParaRPr>
          </a:p>
        </p:txBody>
      </p:sp>
      <p:sp>
        <p:nvSpPr>
          <p:cNvPr id="4" name="ZoneTexte 3">
            <a:extLst>
              <a:ext uri="{FF2B5EF4-FFF2-40B4-BE49-F238E27FC236}">
                <a16:creationId xmlns:a16="http://schemas.microsoft.com/office/drawing/2014/main" id="{00DB0880-4066-40F4-80C0-B50040EE12B2}"/>
              </a:ext>
            </a:extLst>
          </p:cNvPr>
          <p:cNvSpPr txBox="1"/>
          <p:nvPr/>
        </p:nvSpPr>
        <p:spPr>
          <a:xfrm>
            <a:off x="474299" y="1258866"/>
            <a:ext cx="68141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err="1">
                <a:solidFill>
                  <a:srgbClr val="0A4166"/>
                </a:solidFill>
                <a:latin typeface="Avenir Heavy" panose="02000503020000020003" pitchFamily="2" charset="0"/>
                <a:ea typeface="+mn-lt"/>
                <a:cs typeface="+mn-lt"/>
              </a:rPr>
              <a:t>Aftral</a:t>
            </a:r>
            <a:r>
              <a:rPr lang="fr-FR" sz="2400" b="1" dirty="0">
                <a:solidFill>
                  <a:srgbClr val="0A4166"/>
                </a:solidFill>
                <a:latin typeface="Avenir Heavy" panose="02000503020000020003" pitchFamily="2" charset="0"/>
                <a:ea typeface="+mn-lt"/>
                <a:cs typeface="+mn-lt"/>
              </a:rPr>
              <a:t> se mobilise pour vous informer</a:t>
            </a:r>
            <a:endParaRPr lang="fr-FR" sz="2400" b="1" dirty="0">
              <a:solidFill>
                <a:srgbClr val="0A4166"/>
              </a:solidFill>
              <a:latin typeface="Avenir Heavy" panose="02000503020000020003" pitchFamily="2" charset="0"/>
              <a:cs typeface="Calibri"/>
            </a:endParaRPr>
          </a:p>
        </p:txBody>
      </p:sp>
      <p:sp>
        <p:nvSpPr>
          <p:cNvPr id="10" name="ZoneTexte 9">
            <a:extLst>
              <a:ext uri="{FF2B5EF4-FFF2-40B4-BE49-F238E27FC236}">
                <a16:creationId xmlns:a16="http://schemas.microsoft.com/office/drawing/2014/main" id="{DC4D0C34-33FB-4D42-B2E3-EB22FE87D634}"/>
              </a:ext>
            </a:extLst>
          </p:cNvPr>
          <p:cNvSpPr txBox="1"/>
          <p:nvPr/>
        </p:nvSpPr>
        <p:spPr>
          <a:xfrm>
            <a:off x="474299" y="2934785"/>
            <a:ext cx="76688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Une actu sur le site </a:t>
            </a:r>
            <a:r>
              <a:rPr lang="fr-FR" sz="2400" dirty="0">
                <a:solidFill>
                  <a:srgbClr val="0A4166"/>
                </a:solidFill>
                <a:latin typeface="Avenir Book" panose="02000503020000020003" pitchFamily="2" charset="0"/>
                <a:ea typeface="+mn-lt"/>
                <a:cs typeface="+mn-lt"/>
                <a:hlinkClick r:id="rId5">
                  <a:extLst>
                    <a:ext uri="{A12FA001-AC4F-418D-AE19-62706E023703}">
                      <ahyp:hlinkClr xmlns:ahyp="http://schemas.microsoft.com/office/drawing/2018/hyperlinkcolor" val="tx"/>
                    </a:ext>
                  </a:extLst>
                </a:hlinkClick>
              </a:rPr>
              <a:t>www.aftral.com</a:t>
            </a:r>
            <a:r>
              <a:rPr lang="fr-FR" sz="2400" dirty="0">
                <a:solidFill>
                  <a:srgbClr val="0A4166"/>
                </a:solidFill>
                <a:latin typeface="Avenir Book" panose="02000503020000020003" pitchFamily="2" charset="0"/>
                <a:ea typeface="+mn-lt"/>
                <a:cs typeface="+mn-lt"/>
              </a:rPr>
              <a:t> et sur les Réseaux sociaux</a:t>
            </a:r>
            <a:endParaRPr lang="fr-FR" dirty="0">
              <a:cs typeface="Calibri"/>
            </a:endParaRPr>
          </a:p>
        </p:txBody>
      </p:sp>
      <p:sp>
        <p:nvSpPr>
          <p:cNvPr id="17" name="ZoneTexte 16">
            <a:extLst>
              <a:ext uri="{FF2B5EF4-FFF2-40B4-BE49-F238E27FC236}">
                <a16:creationId xmlns:a16="http://schemas.microsoft.com/office/drawing/2014/main" id="{A4B6E4FF-5DE0-6C46-9F26-26F4996D2FEA}"/>
              </a:ext>
            </a:extLst>
          </p:cNvPr>
          <p:cNvSpPr txBox="1"/>
          <p:nvPr/>
        </p:nvSpPr>
        <p:spPr>
          <a:xfrm>
            <a:off x="474298" y="5305415"/>
            <a:ext cx="93246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Et une mobilisation de toutes les équipes AFTRAL en région </a:t>
            </a:r>
            <a:endParaRPr lang="fr-FR" dirty="0">
              <a:cs typeface="Calibri"/>
            </a:endParaRPr>
          </a:p>
        </p:txBody>
      </p:sp>
      <p:sp>
        <p:nvSpPr>
          <p:cNvPr id="18" name="ZoneTexte 17">
            <a:extLst>
              <a:ext uri="{FF2B5EF4-FFF2-40B4-BE49-F238E27FC236}">
                <a16:creationId xmlns:a16="http://schemas.microsoft.com/office/drawing/2014/main" id="{D1FAB746-6F71-1F4A-8732-B16CDD7B9CCD}"/>
              </a:ext>
            </a:extLst>
          </p:cNvPr>
          <p:cNvSpPr txBox="1"/>
          <p:nvPr/>
        </p:nvSpPr>
        <p:spPr>
          <a:xfrm>
            <a:off x="474299" y="4067719"/>
            <a:ext cx="76688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 3 LIVES d'information, </a:t>
            </a:r>
            <a:br>
              <a:rPr lang="fr-FR" sz="2400" dirty="0">
                <a:solidFill>
                  <a:srgbClr val="0A4166"/>
                </a:solidFill>
                <a:latin typeface="Avenir Book" panose="02000503020000020003" pitchFamily="2" charset="0"/>
                <a:ea typeface="+mn-lt"/>
                <a:cs typeface="+mn-lt"/>
              </a:rPr>
            </a:br>
            <a:r>
              <a:rPr lang="fr-FR" sz="2400" dirty="0">
                <a:solidFill>
                  <a:srgbClr val="0A4166"/>
                </a:solidFill>
                <a:latin typeface="Avenir Book" panose="02000503020000020003" pitchFamily="2" charset="0"/>
                <a:ea typeface="+mn-lt"/>
                <a:cs typeface="+mn-lt"/>
              </a:rPr>
              <a:t>dont 1 dédié aux moniteurs d'entreprise</a:t>
            </a:r>
            <a:endParaRPr lang="fr-FR" dirty="0">
              <a:cs typeface="Calibri"/>
            </a:endParaRPr>
          </a:p>
        </p:txBody>
      </p:sp>
    </p:spTree>
    <p:extLst>
      <p:ext uri="{BB962C8B-B14F-4D97-AF65-F5344CB8AC3E}">
        <p14:creationId xmlns:p14="http://schemas.microsoft.com/office/powerpoint/2010/main" val="153963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1C87D-AB85-D246-966A-BE3B2EAA6B22}"/>
              </a:ext>
            </a:extLst>
          </p:cNvPr>
          <p:cNvSpPr>
            <a:spLocks noGrp="1"/>
          </p:cNvSpPr>
          <p:nvPr>
            <p:ph type="ctrTitle"/>
          </p:nvPr>
        </p:nvSpPr>
        <p:spPr>
          <a:xfrm>
            <a:off x="3230086" y="1566098"/>
            <a:ext cx="9144000" cy="2387600"/>
          </a:xfrm>
        </p:spPr>
        <p:txBody>
          <a:bodyPr lIns="91440" tIns="45720" rIns="91440" bIns="45720" anchor="b">
            <a:normAutofit/>
          </a:bodyPr>
          <a:lstStyle/>
          <a:p>
            <a:r>
              <a:rPr lang="fr-FR" sz="3600" dirty="0">
                <a:latin typeface="Avenir Heavy"/>
              </a:rPr>
              <a:t>Pour rappel</a:t>
            </a:r>
            <a:endParaRPr lang="fr-FR" dirty="0"/>
          </a:p>
        </p:txBody>
      </p:sp>
      <p:sp>
        <p:nvSpPr>
          <p:cNvPr id="3" name="Sous-titre 2">
            <a:extLst>
              <a:ext uri="{FF2B5EF4-FFF2-40B4-BE49-F238E27FC236}">
                <a16:creationId xmlns:a16="http://schemas.microsoft.com/office/drawing/2014/main" id="{7562D845-87BF-9C47-8486-366DCAB3096E}"/>
              </a:ext>
            </a:extLst>
          </p:cNvPr>
          <p:cNvSpPr>
            <a:spLocks noGrp="1"/>
          </p:cNvSpPr>
          <p:nvPr>
            <p:ph type="subTitle" idx="1"/>
          </p:nvPr>
        </p:nvSpPr>
        <p:spPr>
          <a:xfrm>
            <a:off x="127341" y="1106645"/>
            <a:ext cx="2752828" cy="1655762"/>
          </a:xfrm>
        </p:spPr>
        <p:txBody>
          <a:bodyPr lIns="91440" tIns="45720" rIns="91440" bIns="45720" anchor="t">
            <a:noAutofit/>
          </a:bodyPr>
          <a:lstStyle/>
          <a:p>
            <a:r>
              <a:rPr lang="fr-FR" dirty="0"/>
              <a:t>*</a:t>
            </a:r>
          </a:p>
        </p:txBody>
      </p:sp>
    </p:spTree>
    <p:extLst>
      <p:ext uri="{BB962C8B-B14F-4D97-AF65-F5344CB8AC3E}">
        <p14:creationId xmlns:p14="http://schemas.microsoft.com/office/powerpoint/2010/main" val="231914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3556671-709A-482E-B041-E6C193CE5E0A}"/>
              </a:ext>
            </a:extLst>
          </p:cNvPr>
          <p:cNvSpPr txBox="1"/>
          <p:nvPr/>
        </p:nvSpPr>
        <p:spPr>
          <a:xfrm>
            <a:off x="467376" y="4336695"/>
            <a:ext cx="81575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ea typeface="+mn-lt"/>
                <a:cs typeface="+mn-lt"/>
              </a:rPr>
              <a:t>•</a:t>
            </a:r>
            <a:r>
              <a:rPr lang="fr-FR" sz="2400" dirty="0">
                <a:solidFill>
                  <a:srgbClr val="000000"/>
                </a:solidFill>
                <a:latin typeface="Calibri"/>
                <a:ea typeface="+mn-lt"/>
                <a:cs typeface="+mn-lt"/>
              </a:rPr>
              <a:t> </a:t>
            </a:r>
            <a:r>
              <a:rPr lang="fr-FR" sz="2400" dirty="0">
                <a:solidFill>
                  <a:srgbClr val="0A4166"/>
                </a:solidFill>
                <a:latin typeface="Avenir Book"/>
                <a:ea typeface="+mn-lt"/>
                <a:cs typeface="+mn-lt"/>
              </a:rPr>
              <a:t>Des parcours de formation, </a:t>
            </a:r>
            <a:r>
              <a:rPr lang="fr-FR" sz="2400" b="1" dirty="0">
                <a:solidFill>
                  <a:srgbClr val="0A4166"/>
                </a:solidFill>
                <a:latin typeface="Avenir Book"/>
                <a:ea typeface="+mn-lt"/>
                <a:cs typeface="+mn-lt"/>
              </a:rPr>
              <a:t>dont la FCO</a:t>
            </a:r>
            <a:r>
              <a:rPr lang="fr-FR" sz="2400" dirty="0">
                <a:solidFill>
                  <a:srgbClr val="0A4166"/>
                </a:solidFill>
                <a:latin typeface="Avenir Book"/>
                <a:ea typeface="+mn-lt"/>
                <a:cs typeface="+mn-lt"/>
              </a:rPr>
              <a:t>, </a:t>
            </a:r>
          </a:p>
          <a:p>
            <a:r>
              <a:rPr lang="fr-FR" sz="2400" dirty="0">
                <a:solidFill>
                  <a:srgbClr val="0A4166"/>
                </a:solidFill>
                <a:latin typeface="Avenir Book"/>
                <a:ea typeface="+mn-lt"/>
                <a:cs typeface="+mn-lt"/>
              </a:rPr>
              <a:t>éligibles au financement par le FNE</a:t>
            </a:r>
          </a:p>
        </p:txBody>
      </p:sp>
      <p:grpSp>
        <p:nvGrpSpPr>
          <p:cNvPr id="11" name="Groupe 10">
            <a:extLst>
              <a:ext uri="{FF2B5EF4-FFF2-40B4-BE49-F238E27FC236}">
                <a16:creationId xmlns:a16="http://schemas.microsoft.com/office/drawing/2014/main" id="{7D8A7262-23D2-4F42-B48E-7B9F707D5EB0}"/>
              </a:ext>
            </a:extLst>
          </p:cNvPr>
          <p:cNvGrpSpPr/>
          <p:nvPr/>
        </p:nvGrpSpPr>
        <p:grpSpPr>
          <a:xfrm>
            <a:off x="0" y="341674"/>
            <a:ext cx="7239000" cy="572727"/>
            <a:chOff x="0" y="341673"/>
            <a:chExt cx="7239000" cy="572727"/>
          </a:xfrm>
        </p:grpSpPr>
        <p:sp>
          <p:nvSpPr>
            <p:cNvPr id="12" name="Rectangle 11">
              <a:extLst>
                <a:ext uri="{FF2B5EF4-FFF2-40B4-BE49-F238E27FC236}">
                  <a16:creationId xmlns:a16="http://schemas.microsoft.com/office/drawing/2014/main" id="{6EAA30ED-FEE6-B34F-A62F-1F7877287EE6}"/>
                </a:ext>
              </a:extLst>
            </p:cNvPr>
            <p:cNvSpPr/>
            <p:nvPr/>
          </p:nvSpPr>
          <p:spPr>
            <a:xfrm>
              <a:off x="0" y="341673"/>
              <a:ext cx="6767710"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rectangle 12">
              <a:extLst>
                <a:ext uri="{FF2B5EF4-FFF2-40B4-BE49-F238E27FC236}">
                  <a16:creationId xmlns:a16="http://schemas.microsoft.com/office/drawing/2014/main" id="{B8A8298B-AF03-C04F-8EBA-2B0E057DBE49}"/>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3ACC2DC3-3814-B34E-8A82-8C08690251D1}"/>
              </a:ext>
            </a:extLst>
          </p:cNvPr>
          <p:cNvSpPr/>
          <p:nvPr/>
        </p:nvSpPr>
        <p:spPr>
          <a:xfrm>
            <a:off x="524885" y="392229"/>
            <a:ext cx="8392044" cy="523220"/>
          </a:xfrm>
          <a:prstGeom prst="rect">
            <a:avLst/>
          </a:prstGeom>
        </p:spPr>
        <p:txBody>
          <a:bodyPr wrap="square" lIns="91440" tIns="45720" rIns="91440" bIns="45720" anchor="t">
            <a:spAutoFit/>
          </a:bodyPr>
          <a:lstStyle/>
          <a:p>
            <a:r>
              <a:rPr lang="fr-FR" sz="2800" dirty="0">
                <a:solidFill>
                  <a:schemeClr val="bg1"/>
                </a:solidFill>
                <a:latin typeface="Avenir Heavy"/>
              </a:rPr>
              <a:t>Formation des conducteurs et FNE</a:t>
            </a:r>
            <a:endParaRPr lang="fr-FR" sz="2800" b="1" dirty="0">
              <a:solidFill>
                <a:schemeClr val="bg1"/>
              </a:solidFill>
              <a:latin typeface="Avenir Heavy" panose="02000503020000020003" pitchFamily="2" charset="0"/>
            </a:endParaRPr>
          </a:p>
        </p:txBody>
      </p:sp>
      <p:pic>
        <p:nvPicPr>
          <p:cNvPr id="15" name="Image 14">
            <a:extLst>
              <a:ext uri="{FF2B5EF4-FFF2-40B4-BE49-F238E27FC236}">
                <a16:creationId xmlns:a16="http://schemas.microsoft.com/office/drawing/2014/main" id="{7833F774-A08C-3C4B-A5E3-FDC2BD01E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
        <p:nvSpPr>
          <p:cNvPr id="3" name="ZoneTexte 2">
            <a:extLst>
              <a:ext uri="{FF2B5EF4-FFF2-40B4-BE49-F238E27FC236}">
                <a16:creationId xmlns:a16="http://schemas.microsoft.com/office/drawing/2014/main" id="{6AF4ED03-375D-47F7-8E58-1DC82505FC57}"/>
              </a:ext>
            </a:extLst>
          </p:cNvPr>
          <p:cNvSpPr txBox="1"/>
          <p:nvPr/>
        </p:nvSpPr>
        <p:spPr>
          <a:xfrm>
            <a:off x="467376" y="2730410"/>
            <a:ext cx="6824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a:ea typeface="+mn-lt"/>
                <a:cs typeface="+mn-lt"/>
              </a:rPr>
              <a:t>• Pour toutes les entreprises de la branche Transport</a:t>
            </a:r>
            <a:endParaRPr lang="fr-FR" sz="2400" dirty="0">
              <a:solidFill>
                <a:srgbClr val="0A4166"/>
              </a:solidFill>
              <a:latin typeface="Avenir Book" panose="02000503020000020003" pitchFamily="2" charset="0"/>
              <a:cs typeface="Calibri" panose="020F0502020204030204"/>
            </a:endParaRPr>
          </a:p>
        </p:txBody>
      </p:sp>
      <p:sp>
        <p:nvSpPr>
          <p:cNvPr id="10" name="ZoneTexte 9">
            <a:extLst>
              <a:ext uri="{FF2B5EF4-FFF2-40B4-BE49-F238E27FC236}">
                <a16:creationId xmlns:a16="http://schemas.microsoft.com/office/drawing/2014/main" id="{2541747D-5457-B94D-A6FA-51ECF49FB1DD}"/>
              </a:ext>
            </a:extLst>
          </p:cNvPr>
          <p:cNvSpPr txBox="1"/>
          <p:nvPr/>
        </p:nvSpPr>
        <p:spPr>
          <a:xfrm>
            <a:off x="524885" y="1326847"/>
            <a:ext cx="68245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A4166"/>
                </a:solidFill>
                <a:latin typeface="Avenir Book"/>
                <a:ea typeface="+mn-lt"/>
                <a:cs typeface="+mn-lt"/>
              </a:rPr>
              <a:t>Prise en charge par le FNE et l'OPCO Mobilités pouvant aller jusque 100% du montant de la formation (dans la limite des budgets disponibles) :</a:t>
            </a:r>
            <a:endParaRPr lang="fr-FR" sz="2400" b="1" dirty="0">
              <a:solidFill>
                <a:srgbClr val="0A4166"/>
              </a:solidFill>
              <a:latin typeface="Avenir Book" panose="02000503020000020003" pitchFamily="2" charset="0"/>
              <a:cs typeface="Calibri" panose="020F0502020204030204"/>
            </a:endParaRPr>
          </a:p>
        </p:txBody>
      </p:sp>
      <p:sp>
        <p:nvSpPr>
          <p:cNvPr id="18" name="ZoneTexte 17">
            <a:extLst>
              <a:ext uri="{FF2B5EF4-FFF2-40B4-BE49-F238E27FC236}">
                <a16:creationId xmlns:a16="http://schemas.microsoft.com/office/drawing/2014/main" id="{C0077913-4129-AB4D-A496-D2FA2536A869}"/>
              </a:ext>
            </a:extLst>
          </p:cNvPr>
          <p:cNvSpPr txBox="1"/>
          <p:nvPr/>
        </p:nvSpPr>
        <p:spPr>
          <a:xfrm>
            <a:off x="467376" y="3264250"/>
            <a:ext cx="6824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a:ea typeface="+mn-lt"/>
                <a:cs typeface="+mn-lt"/>
              </a:rPr>
              <a:t>• Pour tous les salariés de l'entreprise</a:t>
            </a:r>
            <a:endParaRPr lang="fr-FR" dirty="0">
              <a:solidFill>
                <a:srgbClr val="0A4166"/>
              </a:solidFill>
              <a:latin typeface="Avenir Book" panose="02000503020000020003" pitchFamily="2" charset="0"/>
              <a:cs typeface="Calibri" panose="020F0502020204030204"/>
            </a:endParaRPr>
          </a:p>
        </p:txBody>
      </p:sp>
      <p:sp>
        <p:nvSpPr>
          <p:cNvPr id="20" name="ZoneTexte 19">
            <a:extLst>
              <a:ext uri="{FF2B5EF4-FFF2-40B4-BE49-F238E27FC236}">
                <a16:creationId xmlns:a16="http://schemas.microsoft.com/office/drawing/2014/main" id="{0CC781F7-A250-7F43-A434-8621A955EAEA}"/>
              </a:ext>
            </a:extLst>
          </p:cNvPr>
          <p:cNvSpPr txBox="1"/>
          <p:nvPr/>
        </p:nvSpPr>
        <p:spPr>
          <a:xfrm>
            <a:off x="467375" y="3787254"/>
            <a:ext cx="68245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a:ea typeface="+mn-lt"/>
                <a:cs typeface="+mn-lt"/>
              </a:rPr>
              <a:t>• Pour toute formation achevée avant le 31/06/2023</a:t>
            </a:r>
            <a:endParaRPr lang="fr-FR" sz="2400" dirty="0">
              <a:solidFill>
                <a:srgbClr val="0A4166"/>
              </a:solidFill>
              <a:latin typeface="Avenir Book" panose="02000503020000020003" pitchFamily="2" charset="0"/>
              <a:cs typeface="Calibri" panose="020F0502020204030204"/>
            </a:endParaRPr>
          </a:p>
        </p:txBody>
      </p:sp>
      <p:pic>
        <p:nvPicPr>
          <p:cNvPr id="5" name="Image 5" descr="Une image contenant texte, personne&#10;&#10;Description générée automatiquement">
            <a:extLst>
              <a:ext uri="{FF2B5EF4-FFF2-40B4-BE49-F238E27FC236}">
                <a16:creationId xmlns:a16="http://schemas.microsoft.com/office/drawing/2014/main" id="{838DAAC7-AF74-41C8-B92A-94F6DE0FB639}"/>
              </a:ext>
            </a:extLst>
          </p:cNvPr>
          <p:cNvPicPr>
            <a:picLocks noChangeAspect="1"/>
          </p:cNvPicPr>
          <p:nvPr/>
        </p:nvPicPr>
        <p:blipFill>
          <a:blip r:embed="rId3"/>
          <a:stretch>
            <a:fillRect/>
          </a:stretch>
        </p:blipFill>
        <p:spPr>
          <a:xfrm>
            <a:off x="7786778" y="1256296"/>
            <a:ext cx="3289539" cy="4632954"/>
          </a:xfrm>
          <a:prstGeom prst="rect">
            <a:avLst/>
          </a:prstGeom>
        </p:spPr>
      </p:pic>
      <p:sp>
        <p:nvSpPr>
          <p:cNvPr id="6" name="ZoneTexte 5">
            <a:extLst>
              <a:ext uri="{FF2B5EF4-FFF2-40B4-BE49-F238E27FC236}">
                <a16:creationId xmlns:a16="http://schemas.microsoft.com/office/drawing/2014/main" id="{FF341A99-1F01-40D1-823D-85FE2E219CF9}"/>
              </a:ext>
            </a:extLst>
          </p:cNvPr>
          <p:cNvSpPr txBox="1"/>
          <p:nvPr/>
        </p:nvSpPr>
        <p:spPr>
          <a:xfrm>
            <a:off x="332229" y="5521163"/>
            <a:ext cx="68245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i="1" dirty="0">
                <a:solidFill>
                  <a:srgbClr val="0A4166"/>
                </a:solidFill>
                <a:latin typeface="Avenir Book"/>
                <a:ea typeface="+mn-lt"/>
                <a:cs typeface="+mn-lt"/>
              </a:rPr>
              <a:t> Plus d'information sur la page Actualités du site aftral.com</a:t>
            </a:r>
            <a:endParaRPr lang="fr-FR" sz="2400" i="1" dirty="0">
              <a:solidFill>
                <a:srgbClr val="0A4166"/>
              </a:solidFill>
              <a:latin typeface="Avenir Book" panose="02000503020000020003" pitchFamily="2" charset="0"/>
              <a:cs typeface="Calibri" panose="020F0502020204030204"/>
            </a:endParaRPr>
          </a:p>
        </p:txBody>
      </p:sp>
    </p:spTree>
    <p:extLst>
      <p:ext uri="{BB962C8B-B14F-4D97-AF65-F5344CB8AC3E}">
        <p14:creationId xmlns:p14="http://schemas.microsoft.com/office/powerpoint/2010/main" val="6612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8" grpId="0"/>
      <p:bldP spid="20"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999"/>
          </a:blip>
          <a:srcRect l="-12637" t="21875" r="-12637" b="21875"/>
          <a:stretch>
            <a:fillRect/>
          </a:stretch>
        </p:blipFill>
        <p:spPr>
          <a:xfrm>
            <a:off x="0" y="0"/>
            <a:ext cx="12192000" cy="6858000"/>
          </a:xfrm>
          <a:prstGeom prst="rect">
            <a:avLst/>
          </a:prstGeom>
        </p:spPr>
      </p:pic>
      <p:pic>
        <p:nvPicPr>
          <p:cNvPr id="3" name="Picture 3"/>
          <p:cNvPicPr>
            <a:picLocks noChangeAspect="1"/>
          </p:cNvPicPr>
          <p:nvPr/>
        </p:nvPicPr>
        <p:blipFill>
          <a:blip r:embed="rId4"/>
          <a:srcRect/>
          <a:stretch>
            <a:fillRect/>
          </a:stretch>
        </p:blipFill>
        <p:spPr>
          <a:xfrm>
            <a:off x="10495695" y="6430057"/>
            <a:ext cx="1608240" cy="312230"/>
          </a:xfrm>
          <a:prstGeom prst="rect">
            <a:avLst/>
          </a:prstGeom>
        </p:spPr>
      </p:pic>
      <p:grpSp>
        <p:nvGrpSpPr>
          <p:cNvPr id="4" name="Group 4"/>
          <p:cNvGrpSpPr>
            <a:grpSpLocks noChangeAspect="1"/>
          </p:cNvGrpSpPr>
          <p:nvPr/>
        </p:nvGrpSpPr>
        <p:grpSpPr>
          <a:xfrm>
            <a:off x="6666007" y="-465503"/>
            <a:ext cx="6495300" cy="6495274"/>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7844" r="-25487"/>
              </a:stretch>
            </a:blipFill>
          </p:spPr>
        </p:sp>
      </p:grpSp>
      <p:pic>
        <p:nvPicPr>
          <p:cNvPr id="6" name="Picture 6"/>
          <p:cNvPicPr>
            <a:picLocks noChangeAspect="1"/>
          </p:cNvPicPr>
          <p:nvPr/>
        </p:nvPicPr>
        <p:blipFill>
          <a:blip r:embed="rId6"/>
          <a:srcRect b="19611"/>
          <a:stretch>
            <a:fillRect/>
          </a:stretch>
        </p:blipFill>
        <p:spPr>
          <a:xfrm>
            <a:off x="-289569" y="2280260"/>
            <a:ext cx="5018518" cy="501874"/>
          </a:xfrm>
          <a:prstGeom prst="rect">
            <a:avLst/>
          </a:prstGeom>
        </p:spPr>
      </p:pic>
      <p:sp>
        <p:nvSpPr>
          <p:cNvPr id="7" name="TextBox 7"/>
          <p:cNvSpPr txBox="1"/>
          <p:nvPr/>
        </p:nvSpPr>
        <p:spPr>
          <a:xfrm>
            <a:off x="767247" y="4038817"/>
            <a:ext cx="7373159" cy="2664319"/>
          </a:xfrm>
          <a:prstGeom prst="rect">
            <a:avLst/>
          </a:prstGeom>
        </p:spPr>
        <p:txBody>
          <a:bodyPr lIns="0" tIns="0" rIns="0" bIns="0" rtlCol="0" anchor="t">
            <a:spAutoFit/>
          </a:bodyPr>
          <a:lstStyle/>
          <a:p>
            <a:pPr>
              <a:lnSpc>
                <a:spcPts val="3453"/>
              </a:lnSpc>
            </a:pPr>
            <a:r>
              <a:rPr lang="en-US" sz="2466" dirty="0" err="1">
                <a:solidFill>
                  <a:srgbClr val="0D3A5C"/>
                </a:solidFill>
                <a:latin typeface="Avenir 2"/>
              </a:rPr>
              <a:t>Créé</a:t>
            </a:r>
            <a:r>
              <a:rPr lang="en-US" sz="2466" dirty="0">
                <a:solidFill>
                  <a:srgbClr val="0D3A5C"/>
                </a:solidFill>
                <a:latin typeface="Avenir 2"/>
              </a:rPr>
              <a:t> par les </a:t>
            </a:r>
            <a:r>
              <a:rPr lang="en-US" sz="2466" dirty="0" err="1">
                <a:solidFill>
                  <a:srgbClr val="0D3A5C"/>
                </a:solidFill>
                <a:latin typeface="Avenir 2"/>
              </a:rPr>
              <a:t>professionnels</a:t>
            </a:r>
            <a:r>
              <a:rPr lang="en-US" sz="2466" dirty="0">
                <a:solidFill>
                  <a:srgbClr val="0D3A5C"/>
                </a:solidFill>
                <a:latin typeface="Avenir 2"/>
              </a:rPr>
              <a:t> </a:t>
            </a:r>
          </a:p>
          <a:p>
            <a:pPr>
              <a:lnSpc>
                <a:spcPts val="3453"/>
              </a:lnSpc>
            </a:pPr>
            <a:r>
              <a:rPr lang="en-US" sz="2466" dirty="0">
                <a:solidFill>
                  <a:srgbClr val="0D3A5C"/>
                </a:solidFill>
                <a:latin typeface="Avenir 2"/>
              </a:rPr>
              <a:t>pour les </a:t>
            </a:r>
            <a:r>
              <a:rPr lang="en-US" sz="2466" dirty="0" err="1">
                <a:solidFill>
                  <a:srgbClr val="0D3A5C"/>
                </a:solidFill>
                <a:latin typeface="Avenir 2"/>
              </a:rPr>
              <a:t>professionnels</a:t>
            </a:r>
            <a:r>
              <a:rPr lang="en-US" sz="2466" dirty="0">
                <a:solidFill>
                  <a:srgbClr val="0D3A5C"/>
                </a:solidFill>
                <a:latin typeface="Avenir 2"/>
              </a:rPr>
              <a:t>, </a:t>
            </a:r>
            <a:r>
              <a:rPr lang="en-US" sz="2466" dirty="0">
                <a:solidFill>
                  <a:srgbClr val="0D3A5C"/>
                </a:solidFill>
                <a:latin typeface="Avenir 3 Bold"/>
              </a:rPr>
              <a:t>AFTRAL dispose </a:t>
            </a:r>
          </a:p>
          <a:p>
            <a:pPr>
              <a:lnSpc>
                <a:spcPts val="3453"/>
              </a:lnSpc>
            </a:pPr>
            <a:r>
              <a:rPr lang="en-US" sz="2466" b="1" dirty="0" err="1">
                <a:solidFill>
                  <a:srgbClr val="0D3A5C"/>
                </a:solidFill>
                <a:latin typeface="Avenir Heavy" panose="02000503020000020003" pitchFamily="2" charset="0"/>
              </a:rPr>
              <a:t>d'une</a:t>
            </a:r>
            <a:r>
              <a:rPr lang="en-US" sz="2466" b="1" dirty="0">
                <a:solidFill>
                  <a:srgbClr val="0D3A5C"/>
                </a:solidFill>
                <a:latin typeface="Avenir Heavy" panose="02000503020000020003" pitchFamily="2" charset="0"/>
              </a:rPr>
              <a:t> </a:t>
            </a:r>
            <a:r>
              <a:rPr lang="en-US" sz="2466" b="1" dirty="0" err="1">
                <a:solidFill>
                  <a:srgbClr val="0D3A5C"/>
                </a:solidFill>
                <a:latin typeface="Avenir Heavy" panose="02000503020000020003" pitchFamily="2" charset="0"/>
              </a:rPr>
              <a:t>offre</a:t>
            </a:r>
            <a:r>
              <a:rPr lang="en-US" sz="2466" b="1" dirty="0">
                <a:solidFill>
                  <a:srgbClr val="0D3A5C"/>
                </a:solidFill>
                <a:latin typeface="Avenir Heavy" panose="02000503020000020003" pitchFamily="2" charset="0"/>
              </a:rPr>
              <a:t> </a:t>
            </a:r>
            <a:r>
              <a:rPr lang="en-US" sz="2466" b="1" dirty="0" err="1">
                <a:solidFill>
                  <a:srgbClr val="0D3A5C"/>
                </a:solidFill>
                <a:latin typeface="Avenir Heavy" panose="02000503020000020003" pitchFamily="2" charset="0"/>
              </a:rPr>
              <a:t>complète</a:t>
            </a:r>
            <a:r>
              <a:rPr lang="en-US" sz="2466" b="1" dirty="0">
                <a:solidFill>
                  <a:srgbClr val="0D3A5C"/>
                </a:solidFill>
                <a:latin typeface="Avenir Heavy" panose="02000503020000020003" pitchFamily="2" charset="0"/>
              </a:rPr>
              <a:t> de formation </a:t>
            </a:r>
          </a:p>
          <a:p>
            <a:pPr>
              <a:lnSpc>
                <a:spcPts val="3453"/>
              </a:lnSpc>
            </a:pPr>
            <a:r>
              <a:rPr lang="en-US" sz="2466" dirty="0">
                <a:solidFill>
                  <a:srgbClr val="0D3A5C"/>
                </a:solidFill>
                <a:latin typeface="Avenir 2"/>
              </a:rPr>
              <a:t>dans le </a:t>
            </a:r>
            <a:r>
              <a:rPr lang="en-US" sz="2466" dirty="0" err="1">
                <a:solidFill>
                  <a:srgbClr val="0D3A5C"/>
                </a:solidFill>
                <a:latin typeface="Avenir 2"/>
              </a:rPr>
              <a:t>secteur</a:t>
            </a:r>
            <a:r>
              <a:rPr lang="en-US" sz="2466" dirty="0">
                <a:solidFill>
                  <a:srgbClr val="0D3A5C"/>
                </a:solidFill>
                <a:latin typeface="Avenir 2"/>
              </a:rPr>
              <a:t> du transport et de la </a:t>
            </a:r>
            <a:r>
              <a:rPr lang="en-US" sz="2466" dirty="0" err="1">
                <a:solidFill>
                  <a:srgbClr val="0D3A5C"/>
                </a:solidFill>
                <a:latin typeface="Avenir 2"/>
              </a:rPr>
              <a:t>logistique</a:t>
            </a:r>
            <a:r>
              <a:rPr lang="en-US" sz="2466" dirty="0">
                <a:solidFill>
                  <a:srgbClr val="0D3A5C"/>
                </a:solidFill>
                <a:latin typeface="Avenir 2"/>
              </a:rPr>
              <a:t>. </a:t>
            </a:r>
          </a:p>
          <a:p>
            <a:pPr>
              <a:lnSpc>
                <a:spcPts val="3453"/>
              </a:lnSpc>
            </a:pPr>
            <a:endParaRPr lang="en-US" sz="2466" dirty="0">
              <a:solidFill>
                <a:srgbClr val="0D3A5C"/>
              </a:solidFill>
              <a:latin typeface="Avenir 2"/>
            </a:endParaRPr>
          </a:p>
          <a:p>
            <a:pPr>
              <a:lnSpc>
                <a:spcPts val="3453"/>
              </a:lnSpc>
            </a:pPr>
            <a:endParaRPr lang="en-US" sz="2466" dirty="0">
              <a:solidFill>
                <a:srgbClr val="0D3A5C"/>
              </a:solidFill>
              <a:latin typeface="Avenir 2"/>
            </a:endParaRPr>
          </a:p>
        </p:txBody>
      </p:sp>
      <p:sp>
        <p:nvSpPr>
          <p:cNvPr id="8" name="TextBox 8"/>
          <p:cNvSpPr txBox="1"/>
          <p:nvPr/>
        </p:nvSpPr>
        <p:spPr>
          <a:xfrm>
            <a:off x="767247" y="2728331"/>
            <a:ext cx="5280693" cy="980910"/>
          </a:xfrm>
          <a:prstGeom prst="rect">
            <a:avLst/>
          </a:prstGeom>
        </p:spPr>
        <p:txBody>
          <a:bodyPr lIns="0" tIns="0" rIns="0" bIns="0" rtlCol="0" anchor="t">
            <a:spAutoFit/>
          </a:bodyPr>
          <a:lstStyle/>
          <a:p>
            <a:pPr>
              <a:lnSpc>
                <a:spcPts val="3920"/>
              </a:lnSpc>
            </a:pPr>
            <a:r>
              <a:rPr lang="en-US" sz="2800" dirty="0">
                <a:solidFill>
                  <a:srgbClr val="FFFFFF"/>
                </a:solidFill>
                <a:latin typeface="Avenir 1"/>
              </a:rPr>
              <a:t>AFTRAL leader de la formation </a:t>
            </a:r>
          </a:p>
          <a:p>
            <a:pPr>
              <a:lnSpc>
                <a:spcPts val="3920"/>
              </a:lnSpc>
            </a:pPr>
            <a:r>
              <a:rPr lang="en-US" sz="2800" b="1" dirty="0">
                <a:solidFill>
                  <a:srgbClr val="0D3A5C"/>
                </a:solidFill>
                <a:latin typeface="Avenir Heavy" panose="02000503020000020003" pitchFamily="2" charset="0"/>
              </a:rPr>
              <a:t>Transport </a:t>
            </a:r>
            <a:r>
              <a:rPr lang="en-US" sz="2800" b="1" dirty="0" err="1">
                <a:solidFill>
                  <a:srgbClr val="0D3A5C"/>
                </a:solidFill>
                <a:latin typeface="Avenir Heavy" panose="02000503020000020003" pitchFamily="2" charset="0"/>
              </a:rPr>
              <a:t>Logistique</a:t>
            </a:r>
            <a:r>
              <a:rPr lang="en-US" sz="2800" b="1" dirty="0">
                <a:solidFill>
                  <a:srgbClr val="0D3A5C"/>
                </a:solidFill>
                <a:latin typeface="Avenir Heavy" panose="02000503020000020003" pitchFamily="2" charset="0"/>
              </a:rPr>
              <a:t> </a:t>
            </a:r>
            <a:r>
              <a:rPr lang="en-US" sz="2800" b="1" dirty="0" err="1">
                <a:solidFill>
                  <a:srgbClr val="0D3A5C"/>
                </a:solidFill>
                <a:latin typeface="Avenir Heavy" panose="02000503020000020003" pitchFamily="2" charset="0"/>
              </a:rPr>
              <a:t>en</a:t>
            </a:r>
            <a:r>
              <a:rPr lang="en-US" sz="2800" b="1" dirty="0">
                <a:solidFill>
                  <a:srgbClr val="0D3A5C"/>
                </a:solidFill>
                <a:latin typeface="Avenir Heavy" panose="02000503020000020003" pitchFamily="2" charset="0"/>
              </a:rPr>
              <a:t> Europe</a:t>
            </a:r>
          </a:p>
        </p:txBody>
      </p:sp>
      <p:sp>
        <p:nvSpPr>
          <p:cNvPr id="9" name="TextBox 9"/>
          <p:cNvSpPr txBox="1"/>
          <p:nvPr/>
        </p:nvSpPr>
        <p:spPr>
          <a:xfrm>
            <a:off x="-221179" y="389382"/>
            <a:ext cx="4001988" cy="2609240"/>
          </a:xfrm>
          <a:prstGeom prst="rect">
            <a:avLst/>
          </a:prstGeom>
        </p:spPr>
        <p:txBody>
          <a:bodyPr lIns="0" tIns="0" rIns="0" bIns="0" rtlCol="0" anchor="t">
            <a:spAutoFit/>
          </a:bodyPr>
          <a:lstStyle/>
          <a:p>
            <a:pPr algn="ctr">
              <a:lnSpc>
                <a:spcPts val="21099"/>
              </a:lnSpc>
            </a:pPr>
            <a:r>
              <a:rPr lang="en-US" sz="15071" b="1" dirty="0">
                <a:solidFill>
                  <a:srgbClr val="0D3A5C"/>
                </a:solidFill>
                <a:latin typeface="Avenir Black" panose="02000503020000020003" pitchFamily="2" charset="0"/>
              </a:rPr>
              <a:t>60</a:t>
            </a:r>
          </a:p>
        </p:txBody>
      </p:sp>
      <p:sp>
        <p:nvSpPr>
          <p:cNvPr id="10" name="TextBox 10"/>
          <p:cNvSpPr txBox="1"/>
          <p:nvPr/>
        </p:nvSpPr>
        <p:spPr>
          <a:xfrm>
            <a:off x="98160" y="2281213"/>
            <a:ext cx="3363311" cy="432298"/>
          </a:xfrm>
          <a:prstGeom prst="rect">
            <a:avLst/>
          </a:prstGeom>
        </p:spPr>
        <p:txBody>
          <a:bodyPr lIns="0" tIns="0" rIns="0" bIns="0" rtlCol="0" anchor="t">
            <a:spAutoFit/>
          </a:bodyPr>
          <a:lstStyle/>
          <a:p>
            <a:pPr algn="ctr">
              <a:lnSpc>
                <a:spcPts val="3557"/>
              </a:lnSpc>
            </a:pPr>
            <a:r>
              <a:rPr lang="en-US" sz="2541" dirty="0" err="1">
                <a:solidFill>
                  <a:srgbClr val="FFFFFF"/>
                </a:solidFill>
                <a:latin typeface="Avenir 2"/>
              </a:rPr>
              <a:t>ans</a:t>
            </a:r>
            <a:r>
              <a:rPr lang="en-US" sz="2541" dirty="0">
                <a:solidFill>
                  <a:srgbClr val="FFFFFF"/>
                </a:solidFill>
                <a:latin typeface="Avenir 2"/>
              </a:rPr>
              <a:t> </a:t>
            </a:r>
            <a:r>
              <a:rPr lang="en-US" sz="2541" dirty="0" err="1">
                <a:solidFill>
                  <a:srgbClr val="FFFFFF"/>
                </a:solidFill>
                <a:latin typeface="Avenir 2"/>
              </a:rPr>
              <a:t>d'activité</a:t>
            </a:r>
            <a:endParaRPr lang="en-US" sz="2541" dirty="0">
              <a:solidFill>
                <a:srgbClr val="FFFFFF"/>
              </a:solidFill>
              <a:latin typeface="Avenir 2"/>
            </a:endParaRPr>
          </a:p>
        </p:txBody>
      </p:sp>
      <p:pic>
        <p:nvPicPr>
          <p:cNvPr id="11" name="Picture 3">
            <a:extLst>
              <a:ext uri="{FF2B5EF4-FFF2-40B4-BE49-F238E27FC236}">
                <a16:creationId xmlns:a16="http://schemas.microsoft.com/office/drawing/2014/main" id="{7F2F00C0-BA20-A74E-96F8-FDA57B93CF09}"/>
              </a:ext>
            </a:extLst>
          </p:cNvPr>
          <p:cNvPicPr>
            <a:picLocks noChangeAspect="1"/>
          </p:cNvPicPr>
          <p:nvPr/>
        </p:nvPicPr>
        <p:blipFill>
          <a:blip r:embed="rId7"/>
          <a:srcRect/>
          <a:stretch>
            <a:fillRect/>
          </a:stretch>
        </p:blipFill>
        <p:spPr>
          <a:xfrm>
            <a:off x="10514746" y="6458338"/>
            <a:ext cx="1555363" cy="302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275356" y="-1100628"/>
            <a:ext cx="8604461" cy="8604461"/>
            <a:chOff x="0" y="0"/>
            <a:chExt cx="6350000" cy="6350000"/>
          </a:xfrm>
          <a:solidFill>
            <a:srgbClr val="0D3A5C"/>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TextBox 5"/>
          <p:cNvSpPr txBox="1"/>
          <p:nvPr/>
        </p:nvSpPr>
        <p:spPr>
          <a:xfrm>
            <a:off x="278650" y="2304034"/>
            <a:ext cx="4595031" cy="1955279"/>
          </a:xfrm>
          <a:prstGeom prst="rect">
            <a:avLst/>
          </a:prstGeom>
        </p:spPr>
        <p:txBody>
          <a:bodyPr lIns="0" tIns="0" rIns="0" bIns="0" rtlCol="0" anchor="t">
            <a:spAutoFit/>
          </a:bodyPr>
          <a:lstStyle/>
          <a:p>
            <a:pPr>
              <a:lnSpc>
                <a:spcPts val="3828"/>
              </a:lnSpc>
            </a:pPr>
            <a:r>
              <a:rPr lang="en-US" sz="3388" b="1" dirty="0" err="1">
                <a:solidFill>
                  <a:schemeClr val="bg1"/>
                </a:solidFill>
                <a:latin typeface="Avenir Heavy" panose="02000503020000020003" pitchFamily="2" charset="0"/>
              </a:rPr>
              <a:t>Tous</a:t>
            </a:r>
            <a:r>
              <a:rPr lang="en-US" sz="3388" b="1" dirty="0">
                <a:solidFill>
                  <a:schemeClr val="bg1"/>
                </a:solidFill>
                <a:latin typeface="Avenir Heavy" panose="02000503020000020003" pitchFamily="2" charset="0"/>
              </a:rPr>
              <a:t> les </a:t>
            </a:r>
            <a:r>
              <a:rPr lang="en-US" sz="3388" b="1" dirty="0" err="1">
                <a:solidFill>
                  <a:schemeClr val="bg1"/>
                </a:solidFill>
                <a:latin typeface="Avenir Heavy" panose="02000503020000020003" pitchFamily="2" charset="0"/>
              </a:rPr>
              <a:t>domaines</a:t>
            </a:r>
            <a:r>
              <a:rPr lang="en-US" sz="3388" b="1" dirty="0">
                <a:solidFill>
                  <a:schemeClr val="bg1"/>
                </a:solidFill>
                <a:latin typeface="Avenir Heavy" panose="02000503020000020003" pitchFamily="2" charset="0"/>
              </a:rPr>
              <a:t> </a:t>
            </a:r>
            <a:r>
              <a:rPr lang="en-US" sz="3388" b="1" dirty="0" err="1">
                <a:solidFill>
                  <a:schemeClr val="bg1"/>
                </a:solidFill>
                <a:latin typeface="Avenir Heavy" panose="02000503020000020003" pitchFamily="2" charset="0"/>
              </a:rPr>
              <a:t>d'activité</a:t>
            </a:r>
            <a:r>
              <a:rPr lang="en-US" sz="3388" b="1" dirty="0">
                <a:solidFill>
                  <a:schemeClr val="bg1"/>
                </a:solidFill>
                <a:latin typeface="Avenir Heavy" panose="02000503020000020003" pitchFamily="2" charset="0"/>
              </a:rPr>
              <a:t> </a:t>
            </a:r>
            <a:r>
              <a:rPr lang="en-US" sz="3388" b="1" dirty="0" err="1">
                <a:solidFill>
                  <a:schemeClr val="bg1"/>
                </a:solidFill>
                <a:latin typeface="Avenir Heavy" panose="02000503020000020003" pitchFamily="2" charset="0"/>
              </a:rPr>
              <a:t>autour</a:t>
            </a:r>
            <a:r>
              <a:rPr lang="en-US" sz="3388" b="1" dirty="0">
                <a:solidFill>
                  <a:schemeClr val="bg1"/>
                </a:solidFill>
                <a:latin typeface="Avenir Heavy" panose="02000503020000020003" pitchFamily="2" charset="0"/>
              </a:rPr>
              <a:t> </a:t>
            </a:r>
          </a:p>
          <a:p>
            <a:pPr>
              <a:lnSpc>
                <a:spcPts val="3828"/>
              </a:lnSpc>
            </a:pPr>
            <a:r>
              <a:rPr lang="en-US" sz="3388" b="1" dirty="0">
                <a:solidFill>
                  <a:schemeClr val="bg1"/>
                </a:solidFill>
                <a:latin typeface="Avenir Heavy" panose="02000503020000020003" pitchFamily="2" charset="0"/>
              </a:rPr>
              <a:t>du transport et </a:t>
            </a:r>
          </a:p>
          <a:p>
            <a:pPr>
              <a:lnSpc>
                <a:spcPts val="3828"/>
              </a:lnSpc>
            </a:pPr>
            <a:r>
              <a:rPr lang="en-US" sz="3388" b="1" dirty="0">
                <a:solidFill>
                  <a:schemeClr val="bg1"/>
                </a:solidFill>
                <a:latin typeface="Avenir Heavy" panose="02000503020000020003" pitchFamily="2" charset="0"/>
              </a:rPr>
              <a:t>de la </a:t>
            </a:r>
            <a:r>
              <a:rPr lang="en-US" sz="3388" b="1" dirty="0" err="1">
                <a:solidFill>
                  <a:schemeClr val="bg1"/>
                </a:solidFill>
                <a:latin typeface="Avenir Heavy" panose="02000503020000020003" pitchFamily="2" charset="0"/>
              </a:rPr>
              <a:t>logistique</a:t>
            </a:r>
            <a:endParaRPr lang="en-US" sz="3388" b="1" dirty="0">
              <a:solidFill>
                <a:schemeClr val="bg1"/>
              </a:solidFill>
              <a:latin typeface="Avenir Heavy" panose="02000503020000020003" pitchFamily="2" charset="0"/>
            </a:endParaRPr>
          </a:p>
        </p:txBody>
      </p:sp>
      <p:pic>
        <p:nvPicPr>
          <p:cNvPr id="6" name="Picture 6"/>
          <p:cNvPicPr>
            <a:picLocks noChangeAspect="1"/>
          </p:cNvPicPr>
          <p:nvPr/>
        </p:nvPicPr>
        <p:blipFill>
          <a:blip r:embed="rId2"/>
          <a:srcRect/>
          <a:stretch>
            <a:fillRect/>
          </a:stretch>
        </p:blipFill>
        <p:spPr>
          <a:xfrm>
            <a:off x="10495695" y="6430057"/>
            <a:ext cx="1608240" cy="312230"/>
          </a:xfrm>
          <a:prstGeom prst="rect">
            <a:avLst/>
          </a:prstGeom>
        </p:spPr>
      </p:pic>
      <p:sp>
        <p:nvSpPr>
          <p:cNvPr id="7" name="TextBox 7"/>
          <p:cNvSpPr txBox="1"/>
          <p:nvPr/>
        </p:nvSpPr>
        <p:spPr>
          <a:xfrm>
            <a:off x="5671747" y="687601"/>
            <a:ext cx="5177000" cy="2339102"/>
          </a:xfrm>
          <a:prstGeom prst="rect">
            <a:avLst/>
          </a:prstGeom>
        </p:spPr>
        <p:txBody>
          <a:bodyPr lIns="0" tIns="0" rIns="0" bIns="0" rtlCol="0" anchor="t">
            <a:spAutoFit/>
          </a:bodyPr>
          <a:lstStyle/>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Conduite</a:t>
            </a:r>
            <a:r>
              <a:rPr lang="en-US" b="1" dirty="0">
                <a:solidFill>
                  <a:srgbClr val="00395C"/>
                </a:solidFill>
                <a:latin typeface="Avenir Heavy" panose="02000503020000020003" pitchFamily="2" charset="0"/>
              </a:rPr>
              <a:t> </a:t>
            </a:r>
            <a:br>
              <a:rPr lang="en-US" b="1" dirty="0">
                <a:solidFill>
                  <a:srgbClr val="00395C"/>
                </a:solidFill>
                <a:latin typeface="Avenir Heavy" panose="02000503020000020003" pitchFamily="2" charset="0"/>
              </a:rPr>
            </a:br>
            <a:r>
              <a:rPr lang="en-US" b="1" dirty="0">
                <a:solidFill>
                  <a:srgbClr val="00395C"/>
                </a:solidFill>
                <a:latin typeface="Avenir Heavy" panose="02000503020000020003" pitchFamily="2" charset="0"/>
              </a:rPr>
              <a:t>&amp; </a:t>
            </a:r>
            <a:r>
              <a:rPr lang="en-US" b="1" dirty="0" err="1">
                <a:solidFill>
                  <a:srgbClr val="00395C"/>
                </a:solidFill>
                <a:latin typeface="Avenir Heavy" panose="02000503020000020003" pitchFamily="2" charset="0"/>
              </a:rPr>
              <a:t>Permis</a:t>
            </a:r>
            <a:endParaRPr lang="en-US" b="1" dirty="0">
              <a:solidFill>
                <a:srgbClr val="00395C"/>
              </a:solidFill>
              <a:latin typeface="Avenir Heavy" panose="02000503020000020003" pitchFamily="2" charset="0"/>
            </a:endParaRPr>
          </a:p>
          <a:p>
            <a:endParaRPr lang="en-US" sz="20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Logistique</a:t>
            </a:r>
            <a:r>
              <a:rPr lang="en-US" b="1" dirty="0">
                <a:solidFill>
                  <a:srgbClr val="00395C"/>
                </a:solidFill>
                <a:latin typeface="Avenir Heavy" panose="02000503020000020003" pitchFamily="2" charset="0"/>
              </a:rPr>
              <a:t> </a:t>
            </a:r>
            <a:br>
              <a:rPr lang="en-US" b="1" dirty="0">
                <a:solidFill>
                  <a:srgbClr val="00395C"/>
                </a:solidFill>
                <a:latin typeface="Avenir Heavy" panose="02000503020000020003" pitchFamily="2" charset="0"/>
              </a:rPr>
            </a:br>
            <a:r>
              <a:rPr lang="en-US" b="1" dirty="0">
                <a:solidFill>
                  <a:srgbClr val="00395C"/>
                </a:solidFill>
                <a:latin typeface="Avenir Heavy" panose="02000503020000020003" pitchFamily="2" charset="0"/>
              </a:rPr>
              <a:t>&amp; </a:t>
            </a:r>
            <a:r>
              <a:rPr lang="en-US" b="1" dirty="0" err="1">
                <a:solidFill>
                  <a:srgbClr val="00395C"/>
                </a:solidFill>
                <a:latin typeface="Avenir Heavy" panose="02000503020000020003" pitchFamily="2" charset="0"/>
              </a:rPr>
              <a:t>magasinage</a:t>
            </a:r>
            <a:endParaRPr lang="en-US" b="1" dirty="0">
              <a:solidFill>
                <a:srgbClr val="00395C"/>
              </a:solidFill>
              <a:latin typeface="Avenir Heavy" panose="02000503020000020003" pitchFamily="2" charset="0"/>
            </a:endParaRPr>
          </a:p>
          <a:p>
            <a:endParaRPr lang="en-US" sz="24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Transport </a:t>
            </a:r>
            <a:br>
              <a:rPr lang="en-US" b="1" dirty="0">
                <a:solidFill>
                  <a:srgbClr val="00395C"/>
                </a:solidFill>
                <a:latin typeface="Avenir Heavy" panose="02000503020000020003" pitchFamily="2" charset="0"/>
              </a:rPr>
            </a:br>
            <a:r>
              <a:rPr lang="en-US" b="1" dirty="0">
                <a:solidFill>
                  <a:srgbClr val="00395C"/>
                </a:solidFill>
                <a:latin typeface="Avenir Heavy" panose="02000503020000020003" pitchFamily="2" charset="0"/>
              </a:rPr>
              <a:t>de voyageurs</a:t>
            </a:r>
          </a:p>
        </p:txBody>
      </p:sp>
      <p:pic>
        <p:nvPicPr>
          <p:cNvPr id="8" name="Image 7">
            <a:extLst>
              <a:ext uri="{FF2B5EF4-FFF2-40B4-BE49-F238E27FC236}">
                <a16:creationId xmlns:a16="http://schemas.microsoft.com/office/drawing/2014/main" id="{34FD6B7B-F0BA-DD4C-9D1E-295B55B12D04}"/>
              </a:ext>
            </a:extLst>
          </p:cNvPr>
          <p:cNvPicPr>
            <a:picLocks noChangeAspect="1"/>
          </p:cNvPicPr>
          <p:nvPr/>
        </p:nvPicPr>
        <p:blipFill rotWithShape="1">
          <a:blip r:embed="rId3">
            <a:extLst>
              <a:ext uri="{28A0092B-C50C-407E-A947-70E740481C1C}">
                <a14:useLocalDpi xmlns:a14="http://schemas.microsoft.com/office/drawing/2010/main" val="0"/>
              </a:ext>
            </a:extLst>
          </a:blip>
          <a:srcRect l="52431" t="25090" r="37791" b="20301"/>
          <a:stretch/>
        </p:blipFill>
        <p:spPr>
          <a:xfrm>
            <a:off x="8286917" y="487256"/>
            <a:ext cx="857876" cy="2695356"/>
          </a:xfrm>
          <a:prstGeom prst="rect">
            <a:avLst/>
          </a:prstGeom>
        </p:spPr>
      </p:pic>
      <p:pic>
        <p:nvPicPr>
          <p:cNvPr id="9" name="Image 8">
            <a:extLst>
              <a:ext uri="{FF2B5EF4-FFF2-40B4-BE49-F238E27FC236}">
                <a16:creationId xmlns:a16="http://schemas.microsoft.com/office/drawing/2014/main" id="{DEA848DF-9F01-184F-889F-39CDF9E624FD}"/>
              </a:ext>
            </a:extLst>
          </p:cNvPr>
          <p:cNvPicPr>
            <a:picLocks noChangeAspect="1"/>
          </p:cNvPicPr>
          <p:nvPr/>
        </p:nvPicPr>
        <p:blipFill rotWithShape="1">
          <a:blip r:embed="rId3">
            <a:extLst>
              <a:ext uri="{28A0092B-C50C-407E-A947-70E740481C1C}">
                <a14:useLocalDpi xmlns:a14="http://schemas.microsoft.com/office/drawing/2010/main" val="0"/>
              </a:ext>
            </a:extLst>
          </a:blip>
          <a:srcRect l="9874" t="25223" r="80564" b="20284"/>
          <a:stretch/>
        </p:blipFill>
        <p:spPr>
          <a:xfrm>
            <a:off x="4704918" y="492980"/>
            <a:ext cx="838999" cy="2689632"/>
          </a:xfrm>
          <a:prstGeom prst="rect">
            <a:avLst/>
          </a:prstGeom>
        </p:spPr>
      </p:pic>
      <p:pic>
        <p:nvPicPr>
          <p:cNvPr id="11" name="Image 10">
            <a:extLst>
              <a:ext uri="{FF2B5EF4-FFF2-40B4-BE49-F238E27FC236}">
                <a16:creationId xmlns:a16="http://schemas.microsoft.com/office/drawing/2014/main" id="{457BA3BE-B78C-2549-8EA3-E4159108EB86}"/>
              </a:ext>
            </a:extLst>
          </p:cNvPr>
          <p:cNvPicPr>
            <a:picLocks noChangeAspect="1"/>
          </p:cNvPicPr>
          <p:nvPr/>
        </p:nvPicPr>
        <p:blipFill rotWithShape="1">
          <a:blip r:embed="rId4">
            <a:extLst>
              <a:ext uri="{28A0092B-C50C-407E-A947-70E740481C1C}">
                <a14:useLocalDpi xmlns:a14="http://schemas.microsoft.com/office/drawing/2010/main" val="0"/>
              </a:ext>
            </a:extLst>
          </a:blip>
          <a:srcRect l="10174" t="25739" r="80942" b="20463"/>
          <a:stretch/>
        </p:blipFill>
        <p:spPr>
          <a:xfrm>
            <a:off x="4704918" y="3622445"/>
            <a:ext cx="838999" cy="2857574"/>
          </a:xfrm>
          <a:prstGeom prst="rect">
            <a:avLst/>
          </a:prstGeom>
        </p:spPr>
      </p:pic>
      <p:pic>
        <p:nvPicPr>
          <p:cNvPr id="13" name="Image 12">
            <a:extLst>
              <a:ext uri="{FF2B5EF4-FFF2-40B4-BE49-F238E27FC236}">
                <a16:creationId xmlns:a16="http://schemas.microsoft.com/office/drawing/2014/main" id="{0A9E4754-1CF5-A346-80FB-AD7B7ACE9EC4}"/>
              </a:ext>
            </a:extLst>
          </p:cNvPr>
          <p:cNvPicPr>
            <a:picLocks noChangeAspect="1"/>
          </p:cNvPicPr>
          <p:nvPr/>
        </p:nvPicPr>
        <p:blipFill rotWithShape="1">
          <a:blip r:embed="rId4">
            <a:extLst>
              <a:ext uri="{28A0092B-C50C-407E-A947-70E740481C1C}">
                <a14:useLocalDpi xmlns:a14="http://schemas.microsoft.com/office/drawing/2010/main" val="0"/>
              </a:ext>
            </a:extLst>
          </a:blip>
          <a:srcRect l="52370" t="24695" r="38369" b="20465"/>
          <a:stretch/>
        </p:blipFill>
        <p:spPr>
          <a:xfrm>
            <a:off x="8309229" y="3622445"/>
            <a:ext cx="857876" cy="2857574"/>
          </a:xfrm>
          <a:prstGeom prst="rect">
            <a:avLst/>
          </a:prstGeom>
        </p:spPr>
      </p:pic>
      <p:sp>
        <p:nvSpPr>
          <p:cNvPr id="16" name="TextBox 7">
            <a:extLst>
              <a:ext uri="{FF2B5EF4-FFF2-40B4-BE49-F238E27FC236}">
                <a16:creationId xmlns:a16="http://schemas.microsoft.com/office/drawing/2014/main" id="{59473AE0-28EE-0145-80C7-967AB95ED58F}"/>
              </a:ext>
            </a:extLst>
          </p:cNvPr>
          <p:cNvSpPr txBox="1"/>
          <p:nvPr/>
        </p:nvSpPr>
        <p:spPr>
          <a:xfrm>
            <a:off x="9568678" y="687601"/>
            <a:ext cx="2007888" cy="2616101"/>
          </a:xfrm>
          <a:prstGeom prst="rect">
            <a:avLst/>
          </a:prstGeom>
        </p:spPr>
        <p:txBody>
          <a:bodyPr wrap="square" lIns="0" tIns="0" rIns="0" bIns="0" rtlCol="0" anchor="t">
            <a:spAutoFit/>
          </a:bodyPr>
          <a:lstStyle/>
          <a:p>
            <a:r>
              <a:rPr lang="en-US" b="1" dirty="0">
                <a:solidFill>
                  <a:srgbClr val="00395C"/>
                </a:solidFill>
                <a:latin typeface="Avenir Heavy" panose="02000503020000020003" pitchFamily="2" charset="0"/>
              </a:rPr>
              <a:t>• Matières </a:t>
            </a:r>
            <a:r>
              <a:rPr lang="en-US" b="1" dirty="0" err="1">
                <a:solidFill>
                  <a:srgbClr val="00395C"/>
                </a:solidFill>
                <a:latin typeface="Avenir Heavy" panose="02000503020000020003" pitchFamily="2" charset="0"/>
              </a:rPr>
              <a:t>dangereuses</a:t>
            </a:r>
            <a:endParaRPr lang="en-US" b="1" dirty="0">
              <a:solidFill>
                <a:srgbClr val="00395C"/>
              </a:solidFill>
              <a:latin typeface="Avenir Heavy" panose="02000503020000020003" pitchFamily="2" charset="0"/>
            </a:endParaRPr>
          </a:p>
          <a:p>
            <a:endParaRPr lang="en-US" sz="20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Prévention</a:t>
            </a:r>
            <a:r>
              <a:rPr lang="en-US" b="1" dirty="0">
                <a:solidFill>
                  <a:srgbClr val="00395C"/>
                </a:solidFill>
                <a:latin typeface="Avenir Heavy" panose="02000503020000020003" pitchFamily="2" charset="0"/>
              </a:rPr>
              <a:t> </a:t>
            </a:r>
            <a:br>
              <a:rPr lang="en-US" b="1" dirty="0">
                <a:solidFill>
                  <a:srgbClr val="00395C"/>
                </a:solidFill>
                <a:latin typeface="Avenir Heavy" panose="02000503020000020003" pitchFamily="2" charset="0"/>
              </a:rPr>
            </a:br>
            <a:r>
              <a:rPr lang="en-US" b="1" dirty="0">
                <a:solidFill>
                  <a:srgbClr val="00395C"/>
                </a:solidFill>
                <a:latin typeface="Avenir Heavy" panose="02000503020000020003" pitchFamily="2" charset="0"/>
              </a:rPr>
              <a:t>des </a:t>
            </a:r>
            <a:r>
              <a:rPr lang="en-US" b="1" dirty="0" err="1">
                <a:solidFill>
                  <a:srgbClr val="00395C"/>
                </a:solidFill>
                <a:latin typeface="Avenir Heavy" panose="02000503020000020003" pitchFamily="2" charset="0"/>
              </a:rPr>
              <a:t>risques</a:t>
            </a:r>
            <a:endParaRPr lang="en-US" b="1" dirty="0">
              <a:solidFill>
                <a:srgbClr val="00395C"/>
              </a:solidFill>
              <a:latin typeface="Avenir Heavy" panose="02000503020000020003" pitchFamily="2" charset="0"/>
            </a:endParaRPr>
          </a:p>
          <a:p>
            <a:endParaRPr lang="en-US" sz="24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Exploitation &amp;</a:t>
            </a:r>
          </a:p>
          <a:p>
            <a:r>
              <a:rPr lang="en-US" b="1" dirty="0">
                <a:solidFill>
                  <a:srgbClr val="00395C"/>
                </a:solidFill>
                <a:latin typeface="Avenir Heavy" panose="02000503020000020003" pitchFamily="2" charset="0"/>
              </a:rPr>
              <a:t>Attestation de </a:t>
            </a:r>
            <a:r>
              <a:rPr lang="en-US" b="1" dirty="0" err="1">
                <a:solidFill>
                  <a:srgbClr val="00395C"/>
                </a:solidFill>
                <a:latin typeface="Avenir Heavy" panose="02000503020000020003" pitchFamily="2" charset="0"/>
              </a:rPr>
              <a:t>capacité</a:t>
            </a:r>
            <a:endParaRPr lang="en-US" b="1" dirty="0">
              <a:solidFill>
                <a:srgbClr val="00395C"/>
              </a:solidFill>
              <a:latin typeface="Avenir Heavy" panose="02000503020000020003" pitchFamily="2" charset="0"/>
            </a:endParaRPr>
          </a:p>
        </p:txBody>
      </p:sp>
      <p:sp>
        <p:nvSpPr>
          <p:cNvPr id="17" name="TextBox 7">
            <a:extLst>
              <a:ext uri="{FF2B5EF4-FFF2-40B4-BE49-F238E27FC236}">
                <a16:creationId xmlns:a16="http://schemas.microsoft.com/office/drawing/2014/main" id="{48E8014B-5A05-504B-9A7D-4B6C43D123BC}"/>
              </a:ext>
            </a:extLst>
          </p:cNvPr>
          <p:cNvSpPr txBox="1"/>
          <p:nvPr/>
        </p:nvSpPr>
        <p:spPr>
          <a:xfrm>
            <a:off x="5717293" y="3814541"/>
            <a:ext cx="2472550" cy="2215991"/>
          </a:xfrm>
          <a:prstGeom prst="rect">
            <a:avLst/>
          </a:prstGeom>
        </p:spPr>
        <p:txBody>
          <a:bodyPr wrap="square" lIns="0" tIns="0" rIns="0" bIns="0" rtlCol="0" anchor="t">
            <a:spAutoFit/>
          </a:bodyPr>
          <a:lstStyle/>
          <a:p>
            <a:r>
              <a:rPr lang="en-US" b="1" dirty="0">
                <a:solidFill>
                  <a:srgbClr val="00395C"/>
                </a:solidFill>
                <a:latin typeface="Avenir Heavy" panose="02000503020000020003" pitchFamily="2" charset="0"/>
              </a:rPr>
              <a:t>• Transport multimodal international</a:t>
            </a:r>
          </a:p>
          <a:p>
            <a:endParaRPr lang="en-US" sz="1400" b="1" dirty="0">
              <a:solidFill>
                <a:srgbClr val="00395C"/>
              </a:solidFill>
              <a:latin typeface="Avenir Heavy" panose="02000503020000020003" pitchFamily="2" charset="0"/>
            </a:endParaRPr>
          </a:p>
          <a:p>
            <a:endParaRPr lang="en-US" sz="16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Déménagement</a:t>
            </a:r>
            <a:endParaRPr lang="en-US" b="1" dirty="0">
              <a:solidFill>
                <a:srgbClr val="00395C"/>
              </a:solidFill>
              <a:latin typeface="Avenir Heavy" panose="02000503020000020003" pitchFamily="2" charset="0"/>
            </a:endParaRPr>
          </a:p>
          <a:p>
            <a:endParaRPr lang="en-US" b="1" dirty="0">
              <a:solidFill>
                <a:srgbClr val="00395C"/>
              </a:solidFill>
              <a:latin typeface="Avenir Heavy" panose="02000503020000020003" pitchFamily="2" charset="0"/>
            </a:endParaRPr>
          </a:p>
          <a:p>
            <a:endParaRPr lang="en-US" sz="24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BTP</a:t>
            </a:r>
          </a:p>
        </p:txBody>
      </p:sp>
      <p:sp>
        <p:nvSpPr>
          <p:cNvPr id="18" name="TextBox 7">
            <a:extLst>
              <a:ext uri="{FF2B5EF4-FFF2-40B4-BE49-F238E27FC236}">
                <a16:creationId xmlns:a16="http://schemas.microsoft.com/office/drawing/2014/main" id="{D7EC55B8-47E2-3B42-8B56-CBAFF1D96A9D}"/>
              </a:ext>
            </a:extLst>
          </p:cNvPr>
          <p:cNvSpPr txBox="1"/>
          <p:nvPr/>
        </p:nvSpPr>
        <p:spPr>
          <a:xfrm>
            <a:off x="9524458" y="3814541"/>
            <a:ext cx="2472550" cy="2215991"/>
          </a:xfrm>
          <a:prstGeom prst="rect">
            <a:avLst/>
          </a:prstGeom>
        </p:spPr>
        <p:txBody>
          <a:bodyPr wrap="square" lIns="0" tIns="0" rIns="0" bIns="0" rtlCol="0" anchor="t">
            <a:spAutoFit/>
          </a:bodyPr>
          <a:lstStyle/>
          <a:p>
            <a:r>
              <a:rPr lang="en-US" b="1" dirty="0">
                <a:solidFill>
                  <a:srgbClr val="00395C"/>
                </a:solidFill>
                <a:latin typeface="Avenir Heavy" panose="02000503020000020003" pitchFamily="2" charset="0"/>
              </a:rPr>
              <a:t>• Management &amp; gestion</a:t>
            </a:r>
          </a:p>
          <a:p>
            <a:endParaRPr lang="en-US" sz="1400" b="1" dirty="0">
              <a:solidFill>
                <a:srgbClr val="00395C"/>
              </a:solidFill>
              <a:latin typeface="Avenir Heavy" panose="02000503020000020003" pitchFamily="2" charset="0"/>
            </a:endParaRPr>
          </a:p>
          <a:p>
            <a:endParaRPr lang="en-US" sz="16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Tourisme</a:t>
            </a:r>
            <a:endParaRPr lang="en-US" b="1" dirty="0">
              <a:solidFill>
                <a:srgbClr val="00395C"/>
              </a:solidFill>
              <a:latin typeface="Avenir Heavy" panose="02000503020000020003" pitchFamily="2" charset="0"/>
            </a:endParaRPr>
          </a:p>
          <a:p>
            <a:endParaRPr lang="en-US" b="1" dirty="0">
              <a:solidFill>
                <a:srgbClr val="00395C"/>
              </a:solidFill>
              <a:latin typeface="Avenir Heavy" panose="02000503020000020003" pitchFamily="2" charset="0"/>
            </a:endParaRPr>
          </a:p>
          <a:p>
            <a:endParaRPr lang="en-US" sz="2400" b="1" dirty="0">
              <a:solidFill>
                <a:srgbClr val="00395C"/>
              </a:solidFill>
              <a:latin typeface="Avenir Heavy" panose="02000503020000020003" pitchFamily="2" charset="0"/>
            </a:endParaRPr>
          </a:p>
          <a:p>
            <a:r>
              <a:rPr lang="en-US" b="1" dirty="0">
                <a:solidFill>
                  <a:srgbClr val="00395C"/>
                </a:solidFill>
                <a:latin typeface="Avenir Heavy" panose="02000503020000020003" pitchFamily="2" charset="0"/>
              </a:rPr>
              <a:t>• </a:t>
            </a:r>
            <a:r>
              <a:rPr lang="en-US" b="1" dirty="0" err="1">
                <a:solidFill>
                  <a:srgbClr val="00395C"/>
                </a:solidFill>
                <a:latin typeface="Avenir Heavy" panose="02000503020000020003" pitchFamily="2" charset="0"/>
              </a:rPr>
              <a:t>Ambulancier</a:t>
            </a:r>
            <a:endParaRPr lang="en-US" b="1" dirty="0">
              <a:solidFill>
                <a:srgbClr val="00395C"/>
              </a:solidFill>
              <a:latin typeface="Avenir Heavy" panose="02000503020000020003" pitchFamily="2" charset="0"/>
            </a:endParaRPr>
          </a:p>
        </p:txBody>
      </p:sp>
      <p:pic>
        <p:nvPicPr>
          <p:cNvPr id="14" name="Picture 3">
            <a:extLst>
              <a:ext uri="{FF2B5EF4-FFF2-40B4-BE49-F238E27FC236}">
                <a16:creationId xmlns:a16="http://schemas.microsoft.com/office/drawing/2014/main" id="{CA0759D0-E899-7C45-9738-335B10FCA3A2}"/>
              </a:ext>
            </a:extLst>
          </p:cNvPr>
          <p:cNvPicPr>
            <a:picLocks noChangeAspect="1"/>
          </p:cNvPicPr>
          <p:nvPr/>
        </p:nvPicPr>
        <p:blipFill>
          <a:blip r:embed="rId5"/>
          <a:srcRect/>
          <a:stretch>
            <a:fillRect/>
          </a:stretch>
        </p:blipFill>
        <p:spPr>
          <a:xfrm>
            <a:off x="10514746" y="6430057"/>
            <a:ext cx="1555363" cy="302000"/>
          </a:xfrm>
          <a:prstGeom prst="rect">
            <a:avLst/>
          </a:prstGeom>
        </p:spPr>
      </p:pic>
    </p:spTree>
    <p:extLst>
      <p:ext uri="{BB962C8B-B14F-4D97-AF65-F5344CB8AC3E}">
        <p14:creationId xmlns:p14="http://schemas.microsoft.com/office/powerpoint/2010/main" val="66821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2637" t="21875" r="-12637" b="2187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10514746" y="6430057"/>
            <a:ext cx="1555363" cy="302000"/>
          </a:xfrm>
          <a:prstGeom prst="rect">
            <a:avLst/>
          </a:prstGeom>
        </p:spPr>
      </p:pic>
      <p:grpSp>
        <p:nvGrpSpPr>
          <p:cNvPr id="4" name="Group 4"/>
          <p:cNvGrpSpPr/>
          <p:nvPr/>
        </p:nvGrpSpPr>
        <p:grpSpPr>
          <a:xfrm>
            <a:off x="1573807" y="-3017910"/>
            <a:ext cx="9044387" cy="904438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D3A5C"/>
            </a:solidFill>
          </p:spPr>
        </p:sp>
      </p:grpSp>
      <p:grpSp>
        <p:nvGrpSpPr>
          <p:cNvPr id="6" name="Group 6"/>
          <p:cNvGrpSpPr/>
          <p:nvPr/>
        </p:nvGrpSpPr>
        <p:grpSpPr>
          <a:xfrm>
            <a:off x="1622969" y="4210646"/>
            <a:ext cx="2066329" cy="206632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8" name="Group 8"/>
          <p:cNvGrpSpPr/>
          <p:nvPr/>
        </p:nvGrpSpPr>
        <p:grpSpPr>
          <a:xfrm>
            <a:off x="1689645" y="4277321"/>
            <a:ext cx="1932979" cy="193297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32523"/>
            </a:solidFill>
          </p:spPr>
        </p:sp>
      </p:grpSp>
      <p:sp>
        <p:nvSpPr>
          <p:cNvPr id="10" name="TextBox 10"/>
          <p:cNvSpPr txBox="1"/>
          <p:nvPr/>
        </p:nvSpPr>
        <p:spPr>
          <a:xfrm>
            <a:off x="1689645" y="4782870"/>
            <a:ext cx="1932979" cy="654025"/>
          </a:xfrm>
          <a:prstGeom prst="rect">
            <a:avLst/>
          </a:prstGeom>
        </p:spPr>
        <p:txBody>
          <a:bodyPr lIns="0" tIns="0" rIns="0" bIns="0" rtlCol="0" anchor="t">
            <a:spAutoFit/>
          </a:bodyPr>
          <a:lstStyle/>
          <a:p>
            <a:pPr algn="ctr">
              <a:lnSpc>
                <a:spcPts val="5250"/>
              </a:lnSpc>
            </a:pPr>
            <a:r>
              <a:rPr lang="en-US" sz="3750" b="1" dirty="0">
                <a:solidFill>
                  <a:srgbClr val="FFFFFF"/>
                </a:solidFill>
                <a:latin typeface="Avenir Black" panose="02000503020000020003" pitchFamily="2" charset="0"/>
              </a:rPr>
              <a:t>45 664</a:t>
            </a:r>
          </a:p>
        </p:txBody>
      </p:sp>
      <p:grpSp>
        <p:nvGrpSpPr>
          <p:cNvPr id="11" name="Group 11"/>
          <p:cNvGrpSpPr/>
          <p:nvPr/>
        </p:nvGrpSpPr>
        <p:grpSpPr>
          <a:xfrm>
            <a:off x="5062836" y="4216996"/>
            <a:ext cx="2066329" cy="206632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3" name="Group 13"/>
          <p:cNvGrpSpPr/>
          <p:nvPr/>
        </p:nvGrpSpPr>
        <p:grpSpPr>
          <a:xfrm>
            <a:off x="5129511" y="4283671"/>
            <a:ext cx="1932979" cy="1932979"/>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32523"/>
            </a:solidFill>
          </p:spPr>
        </p:sp>
      </p:grpSp>
      <p:sp>
        <p:nvSpPr>
          <p:cNvPr id="15" name="TextBox 15"/>
          <p:cNvSpPr txBox="1"/>
          <p:nvPr/>
        </p:nvSpPr>
        <p:spPr>
          <a:xfrm>
            <a:off x="5129511" y="4789220"/>
            <a:ext cx="1932979" cy="654025"/>
          </a:xfrm>
          <a:prstGeom prst="rect">
            <a:avLst/>
          </a:prstGeom>
        </p:spPr>
        <p:txBody>
          <a:bodyPr lIns="0" tIns="0" rIns="0" bIns="0" rtlCol="0" anchor="t">
            <a:spAutoFit/>
          </a:bodyPr>
          <a:lstStyle/>
          <a:p>
            <a:pPr algn="ctr">
              <a:lnSpc>
                <a:spcPts val="5250"/>
              </a:lnSpc>
            </a:pPr>
            <a:r>
              <a:rPr lang="en-US" sz="3750" b="1" dirty="0">
                <a:solidFill>
                  <a:srgbClr val="FFFFFF"/>
                </a:solidFill>
                <a:latin typeface="Avenir Black" panose="02000503020000020003" pitchFamily="2" charset="0"/>
              </a:rPr>
              <a:t>45 519</a:t>
            </a:r>
          </a:p>
        </p:txBody>
      </p:sp>
      <p:grpSp>
        <p:nvGrpSpPr>
          <p:cNvPr id="16" name="Group 16"/>
          <p:cNvGrpSpPr/>
          <p:nvPr/>
        </p:nvGrpSpPr>
        <p:grpSpPr>
          <a:xfrm>
            <a:off x="8515402" y="4216996"/>
            <a:ext cx="2066329" cy="206632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8" name="Group 18"/>
          <p:cNvGrpSpPr/>
          <p:nvPr/>
        </p:nvGrpSpPr>
        <p:grpSpPr>
          <a:xfrm>
            <a:off x="8582077" y="4283671"/>
            <a:ext cx="1932979" cy="1932979"/>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32523"/>
            </a:solidFill>
          </p:spPr>
        </p:sp>
      </p:grpSp>
      <p:sp>
        <p:nvSpPr>
          <p:cNvPr id="20" name="TextBox 20"/>
          <p:cNvSpPr txBox="1"/>
          <p:nvPr/>
        </p:nvSpPr>
        <p:spPr>
          <a:xfrm>
            <a:off x="8582077" y="4789220"/>
            <a:ext cx="1932979" cy="654025"/>
          </a:xfrm>
          <a:prstGeom prst="rect">
            <a:avLst/>
          </a:prstGeom>
        </p:spPr>
        <p:txBody>
          <a:bodyPr lIns="0" tIns="0" rIns="0" bIns="0" rtlCol="0" anchor="t">
            <a:spAutoFit/>
          </a:bodyPr>
          <a:lstStyle/>
          <a:p>
            <a:pPr algn="ctr">
              <a:lnSpc>
                <a:spcPts val="5250"/>
              </a:lnSpc>
            </a:pPr>
            <a:r>
              <a:rPr lang="en-US" sz="3750" b="1" dirty="0">
                <a:solidFill>
                  <a:srgbClr val="FFFFFF"/>
                </a:solidFill>
                <a:latin typeface="Avenir Black" panose="02000503020000020003" pitchFamily="2" charset="0"/>
              </a:rPr>
              <a:t>25 008</a:t>
            </a:r>
          </a:p>
        </p:txBody>
      </p:sp>
      <p:sp>
        <p:nvSpPr>
          <p:cNvPr id="21" name="TextBox 21"/>
          <p:cNvSpPr txBox="1"/>
          <p:nvPr/>
        </p:nvSpPr>
        <p:spPr>
          <a:xfrm>
            <a:off x="2031012" y="723854"/>
            <a:ext cx="8103978" cy="2609240"/>
          </a:xfrm>
          <a:prstGeom prst="rect">
            <a:avLst/>
          </a:prstGeom>
        </p:spPr>
        <p:txBody>
          <a:bodyPr lIns="0" tIns="0" rIns="0" bIns="0" rtlCol="0" anchor="t">
            <a:spAutoFit/>
          </a:bodyPr>
          <a:lstStyle/>
          <a:p>
            <a:pPr algn="ctr">
              <a:lnSpc>
                <a:spcPts val="21099"/>
              </a:lnSpc>
            </a:pPr>
            <a:r>
              <a:rPr lang="en-US" sz="15071" b="1" dirty="0">
                <a:solidFill>
                  <a:srgbClr val="FFFFFF"/>
                </a:solidFill>
                <a:latin typeface="Avenir Black" panose="02000503020000020003" pitchFamily="2" charset="0"/>
              </a:rPr>
              <a:t>222 000</a:t>
            </a:r>
          </a:p>
        </p:txBody>
      </p:sp>
      <p:sp>
        <p:nvSpPr>
          <p:cNvPr id="22" name="TextBox 22"/>
          <p:cNvSpPr txBox="1"/>
          <p:nvPr/>
        </p:nvSpPr>
        <p:spPr>
          <a:xfrm>
            <a:off x="3267957" y="2949928"/>
            <a:ext cx="5630087" cy="432298"/>
          </a:xfrm>
          <a:prstGeom prst="rect">
            <a:avLst/>
          </a:prstGeom>
        </p:spPr>
        <p:txBody>
          <a:bodyPr lIns="0" tIns="0" rIns="0" bIns="0" rtlCol="0" anchor="t">
            <a:spAutoFit/>
          </a:bodyPr>
          <a:lstStyle/>
          <a:p>
            <a:pPr algn="ctr">
              <a:lnSpc>
                <a:spcPts val="3557"/>
              </a:lnSpc>
            </a:pPr>
            <a:r>
              <a:rPr lang="en-US" sz="2541">
                <a:solidFill>
                  <a:srgbClr val="FFFFFF"/>
                </a:solidFill>
                <a:latin typeface="Avenir 2"/>
              </a:rPr>
              <a:t>stagiaires en formation continue</a:t>
            </a:r>
          </a:p>
        </p:txBody>
      </p:sp>
      <p:sp>
        <p:nvSpPr>
          <p:cNvPr id="23" name="TextBox 23"/>
          <p:cNvSpPr txBox="1"/>
          <p:nvPr/>
        </p:nvSpPr>
        <p:spPr>
          <a:xfrm>
            <a:off x="1775041" y="5462884"/>
            <a:ext cx="1774887" cy="277512"/>
          </a:xfrm>
          <a:prstGeom prst="rect">
            <a:avLst/>
          </a:prstGeom>
        </p:spPr>
        <p:txBody>
          <a:bodyPr lIns="0" tIns="0" rIns="0" bIns="0" rtlCol="0" anchor="t">
            <a:spAutoFit/>
          </a:bodyPr>
          <a:lstStyle/>
          <a:p>
            <a:pPr algn="ctr">
              <a:lnSpc>
                <a:spcPts val="2327"/>
              </a:lnSpc>
            </a:pPr>
            <a:r>
              <a:rPr lang="en-US" sz="1663">
                <a:solidFill>
                  <a:srgbClr val="FFFFFF"/>
                </a:solidFill>
                <a:latin typeface="Avenir 1"/>
              </a:rPr>
              <a:t>CACES</a:t>
            </a:r>
          </a:p>
        </p:txBody>
      </p:sp>
      <p:sp>
        <p:nvSpPr>
          <p:cNvPr id="24" name="TextBox 24"/>
          <p:cNvSpPr txBox="1"/>
          <p:nvPr/>
        </p:nvSpPr>
        <p:spPr>
          <a:xfrm>
            <a:off x="5208557" y="5462884"/>
            <a:ext cx="1774887" cy="277512"/>
          </a:xfrm>
          <a:prstGeom prst="rect">
            <a:avLst/>
          </a:prstGeom>
        </p:spPr>
        <p:txBody>
          <a:bodyPr lIns="0" tIns="0" rIns="0" bIns="0" rtlCol="0" anchor="t">
            <a:spAutoFit/>
          </a:bodyPr>
          <a:lstStyle/>
          <a:p>
            <a:pPr algn="ctr">
              <a:lnSpc>
                <a:spcPts val="2327"/>
              </a:lnSpc>
            </a:pPr>
            <a:r>
              <a:rPr lang="en-US" sz="1663">
                <a:solidFill>
                  <a:srgbClr val="FFFFFF"/>
                </a:solidFill>
                <a:latin typeface="Avenir 1"/>
              </a:rPr>
              <a:t>FCO</a:t>
            </a:r>
          </a:p>
        </p:txBody>
      </p:sp>
      <p:sp>
        <p:nvSpPr>
          <p:cNvPr id="25" name="TextBox 25"/>
          <p:cNvSpPr txBox="1"/>
          <p:nvPr/>
        </p:nvSpPr>
        <p:spPr>
          <a:xfrm>
            <a:off x="8642073" y="5347847"/>
            <a:ext cx="1774887" cy="527580"/>
          </a:xfrm>
          <a:prstGeom prst="rect">
            <a:avLst/>
          </a:prstGeom>
        </p:spPr>
        <p:txBody>
          <a:bodyPr lIns="0" tIns="0" rIns="0" bIns="0" rtlCol="0" anchor="t">
            <a:spAutoFit/>
          </a:bodyPr>
          <a:lstStyle/>
          <a:p>
            <a:pPr algn="ctr">
              <a:lnSpc>
                <a:spcPts val="2111"/>
              </a:lnSpc>
            </a:pPr>
            <a:r>
              <a:rPr lang="en-US" sz="1663">
                <a:solidFill>
                  <a:srgbClr val="FFFFFF"/>
                </a:solidFill>
                <a:latin typeface="Avenir 1"/>
              </a:rPr>
              <a:t>PREVENTION SECURITE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EE4F2D-43D5-A945-8B28-2BF290C6A284}"/>
              </a:ext>
            </a:extLst>
          </p:cNvPr>
          <p:cNvSpPr/>
          <p:nvPr/>
        </p:nvSpPr>
        <p:spPr>
          <a:xfrm>
            <a:off x="0" y="0"/>
            <a:ext cx="12192000" cy="6858000"/>
          </a:xfrm>
          <a:prstGeom prst="rect">
            <a:avLst/>
          </a:prstGeom>
          <a:solidFill>
            <a:srgbClr val="0D3A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3" name="Group 3"/>
          <p:cNvGrpSpPr/>
          <p:nvPr/>
        </p:nvGrpSpPr>
        <p:grpSpPr>
          <a:xfrm>
            <a:off x="-1148853" y="-3106145"/>
            <a:ext cx="7000277" cy="695184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6" name="Group 6"/>
          <p:cNvGrpSpPr/>
          <p:nvPr/>
        </p:nvGrpSpPr>
        <p:grpSpPr>
          <a:xfrm>
            <a:off x="-212083" y="-398501"/>
            <a:ext cx="12404083" cy="3771900"/>
            <a:chOff x="0" y="0"/>
            <a:chExt cx="6293924" cy="1913890"/>
          </a:xfrm>
        </p:grpSpPr>
        <p:sp>
          <p:nvSpPr>
            <p:cNvPr id="7" name="Freeform 7"/>
            <p:cNvSpPr/>
            <p:nvPr/>
          </p:nvSpPr>
          <p:spPr>
            <a:xfrm>
              <a:off x="0" y="0"/>
              <a:ext cx="6293924" cy="1913890"/>
            </a:xfrm>
            <a:custGeom>
              <a:avLst/>
              <a:gdLst/>
              <a:ahLst/>
              <a:cxnLst/>
              <a:rect l="l" t="t" r="r" b="b"/>
              <a:pathLst>
                <a:path w="6293924" h="1913890">
                  <a:moveTo>
                    <a:pt x="0" y="0"/>
                  </a:moveTo>
                  <a:lnTo>
                    <a:pt x="6293924" y="0"/>
                  </a:lnTo>
                  <a:lnTo>
                    <a:pt x="6293924" y="1913890"/>
                  </a:lnTo>
                  <a:lnTo>
                    <a:pt x="0" y="1913890"/>
                  </a:lnTo>
                  <a:close/>
                </a:path>
              </a:pathLst>
            </a:custGeom>
            <a:solidFill>
              <a:srgbClr val="FFFFFF"/>
            </a:solidFill>
          </p:spPr>
        </p:sp>
      </p:grpSp>
      <p:grpSp>
        <p:nvGrpSpPr>
          <p:cNvPr id="8" name="Group 8"/>
          <p:cNvGrpSpPr/>
          <p:nvPr/>
        </p:nvGrpSpPr>
        <p:grpSpPr>
          <a:xfrm>
            <a:off x="356253" y="5149444"/>
            <a:ext cx="7281495" cy="478344"/>
            <a:chOff x="0" y="0"/>
            <a:chExt cx="3478727" cy="228528"/>
          </a:xfrm>
        </p:grpSpPr>
        <p:sp>
          <p:nvSpPr>
            <p:cNvPr id="9" name="Freeform 9"/>
            <p:cNvSpPr/>
            <p:nvPr/>
          </p:nvSpPr>
          <p:spPr>
            <a:xfrm>
              <a:off x="0" y="0"/>
              <a:ext cx="3478728" cy="228528"/>
            </a:xfrm>
            <a:custGeom>
              <a:avLst/>
              <a:gdLst/>
              <a:ahLst/>
              <a:cxnLst/>
              <a:rect l="l" t="t" r="r" b="b"/>
              <a:pathLst>
                <a:path w="3478728" h="228528">
                  <a:moveTo>
                    <a:pt x="0" y="0"/>
                  </a:moveTo>
                  <a:lnTo>
                    <a:pt x="3478728" y="0"/>
                  </a:lnTo>
                  <a:lnTo>
                    <a:pt x="3478728" y="228528"/>
                  </a:lnTo>
                  <a:lnTo>
                    <a:pt x="0" y="228528"/>
                  </a:lnTo>
                  <a:close/>
                </a:path>
              </a:pathLst>
            </a:custGeom>
            <a:solidFill>
              <a:srgbClr val="A32523"/>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0163" y="4307868"/>
            <a:ext cx="2009736" cy="1683154"/>
          </a:xfrm>
          <a:prstGeom prst="rect">
            <a:avLst/>
          </a:prstGeom>
        </p:spPr>
      </p:pic>
      <p:grpSp>
        <p:nvGrpSpPr>
          <p:cNvPr id="11" name="Group 11"/>
          <p:cNvGrpSpPr/>
          <p:nvPr/>
        </p:nvGrpSpPr>
        <p:grpSpPr>
          <a:xfrm>
            <a:off x="521354" y="925327"/>
            <a:ext cx="10162746" cy="2499007"/>
            <a:chOff x="0" y="-1615595"/>
            <a:chExt cx="20325491" cy="4998011"/>
          </a:xfrm>
        </p:grpSpPr>
        <p:sp>
          <p:nvSpPr>
            <p:cNvPr id="12" name="TextBox 12"/>
            <p:cNvSpPr txBox="1"/>
            <p:nvPr/>
          </p:nvSpPr>
          <p:spPr>
            <a:xfrm>
              <a:off x="0" y="-304874"/>
              <a:ext cx="20325491" cy="3687290"/>
            </a:xfrm>
            <a:prstGeom prst="rect">
              <a:avLst/>
            </a:prstGeom>
          </p:spPr>
          <p:txBody>
            <a:bodyPr lIns="0" tIns="0" rIns="0" bIns="0" rtlCol="0" anchor="t">
              <a:spAutoFit/>
            </a:bodyPr>
            <a:lstStyle/>
            <a:p>
              <a:pPr>
                <a:lnSpc>
                  <a:spcPts val="14939"/>
                </a:lnSpc>
              </a:pPr>
              <a:r>
                <a:rPr lang="en-US" sz="10671" b="1" spc="-747" dirty="0">
                  <a:solidFill>
                    <a:srgbClr val="0D3A5C"/>
                  </a:solidFill>
                  <a:latin typeface="Avenir Black" panose="02000503020000020003" pitchFamily="2" charset="0"/>
                </a:rPr>
                <a:t>CAP</a:t>
              </a:r>
              <a:r>
                <a:rPr lang="en-US" sz="10671" b="1" spc="-747" dirty="0">
                  <a:solidFill>
                    <a:srgbClr val="053D57"/>
                  </a:solidFill>
                  <a:latin typeface="Avenir Black" panose="02000503020000020003" pitchFamily="2" charset="0"/>
                </a:rPr>
                <a:t> </a:t>
              </a:r>
              <a:r>
                <a:rPr lang="en-US" sz="10671" b="1" spc="-747" dirty="0">
                  <a:solidFill>
                    <a:srgbClr val="902124"/>
                  </a:solidFill>
                  <a:latin typeface="Avenir Black" panose="02000503020000020003" pitchFamily="2" charset="0"/>
                </a:rPr>
                <a:t>&gt; </a:t>
              </a:r>
              <a:r>
                <a:rPr lang="en-US" sz="10671" b="1" spc="-747" dirty="0">
                  <a:solidFill>
                    <a:srgbClr val="053D57"/>
                  </a:solidFill>
                  <a:latin typeface="Avenir Black" panose="02000503020000020003" pitchFamily="2" charset="0"/>
                </a:rPr>
                <a:t>BAC+6</a:t>
              </a:r>
            </a:p>
          </p:txBody>
        </p:sp>
        <p:sp>
          <p:nvSpPr>
            <p:cNvPr id="13" name="TextBox 13"/>
            <p:cNvSpPr txBox="1"/>
            <p:nvPr/>
          </p:nvSpPr>
          <p:spPr>
            <a:xfrm>
              <a:off x="1621872" y="-1615595"/>
              <a:ext cx="17081747" cy="773802"/>
            </a:xfrm>
            <a:prstGeom prst="rect">
              <a:avLst/>
            </a:prstGeom>
          </p:spPr>
          <p:txBody>
            <a:bodyPr lIns="0" tIns="0" rIns="0" bIns="0" rtlCol="0" anchor="t">
              <a:spAutoFit/>
            </a:bodyPr>
            <a:lstStyle/>
            <a:p>
              <a:pPr algn="ctr">
                <a:lnSpc>
                  <a:spcPts val="3557"/>
                </a:lnSpc>
              </a:pPr>
              <a:endParaRPr sz="1200"/>
            </a:p>
          </p:txBody>
        </p:sp>
      </p:grpSp>
      <p:sp>
        <p:nvSpPr>
          <p:cNvPr id="14" name="TextBox 14"/>
          <p:cNvSpPr txBox="1"/>
          <p:nvPr/>
        </p:nvSpPr>
        <p:spPr>
          <a:xfrm>
            <a:off x="6151948" y="1119097"/>
            <a:ext cx="2971601" cy="878189"/>
          </a:xfrm>
          <a:prstGeom prst="rect">
            <a:avLst/>
          </a:prstGeom>
        </p:spPr>
        <p:txBody>
          <a:bodyPr lIns="0" tIns="0" rIns="0" bIns="0" rtlCol="0" anchor="t">
            <a:spAutoFit/>
          </a:bodyPr>
          <a:lstStyle/>
          <a:p>
            <a:pPr>
              <a:lnSpc>
                <a:spcPts val="7280"/>
              </a:lnSpc>
              <a:spcBef>
                <a:spcPct val="0"/>
              </a:spcBef>
            </a:pPr>
            <a:r>
              <a:rPr lang="en-US" sz="5200">
                <a:solidFill>
                  <a:srgbClr val="0D3A5C"/>
                </a:solidFill>
                <a:latin typeface="Avenir 2"/>
              </a:rPr>
              <a:t>alternants</a:t>
            </a:r>
          </a:p>
        </p:txBody>
      </p:sp>
      <p:grpSp>
        <p:nvGrpSpPr>
          <p:cNvPr id="15" name="Group 15"/>
          <p:cNvGrpSpPr/>
          <p:nvPr/>
        </p:nvGrpSpPr>
        <p:grpSpPr>
          <a:xfrm>
            <a:off x="44450" y="-651767"/>
            <a:ext cx="6330941" cy="3134226"/>
            <a:chOff x="0" y="-1615595"/>
            <a:chExt cx="12661882" cy="6268452"/>
          </a:xfrm>
        </p:grpSpPr>
        <p:sp>
          <p:nvSpPr>
            <p:cNvPr id="16" name="TextBox 16"/>
            <p:cNvSpPr txBox="1"/>
            <p:nvPr/>
          </p:nvSpPr>
          <p:spPr>
            <a:xfrm>
              <a:off x="0" y="-419173"/>
              <a:ext cx="12661882" cy="5072030"/>
            </a:xfrm>
            <a:prstGeom prst="rect">
              <a:avLst/>
            </a:prstGeom>
          </p:spPr>
          <p:txBody>
            <a:bodyPr lIns="0" tIns="0" rIns="0" bIns="0" rtlCol="0" anchor="t">
              <a:spAutoFit/>
            </a:bodyPr>
            <a:lstStyle/>
            <a:p>
              <a:pPr algn="ctr">
                <a:lnSpc>
                  <a:spcPts val="20534"/>
                </a:lnSpc>
              </a:pPr>
              <a:r>
                <a:rPr lang="en-US" sz="14667" b="1" dirty="0">
                  <a:solidFill>
                    <a:srgbClr val="0D3A5C"/>
                  </a:solidFill>
                  <a:latin typeface="Avenir Black" panose="02000503020000020003" pitchFamily="2" charset="0"/>
                </a:rPr>
                <a:t>+8300</a:t>
              </a:r>
            </a:p>
          </p:txBody>
        </p:sp>
        <p:sp>
          <p:nvSpPr>
            <p:cNvPr id="17" name="TextBox 17"/>
            <p:cNvSpPr txBox="1"/>
            <p:nvPr/>
          </p:nvSpPr>
          <p:spPr>
            <a:xfrm>
              <a:off x="1010354" y="-1615595"/>
              <a:ext cx="10641174" cy="773802"/>
            </a:xfrm>
            <a:prstGeom prst="rect">
              <a:avLst/>
            </a:prstGeom>
          </p:spPr>
          <p:txBody>
            <a:bodyPr lIns="0" tIns="0" rIns="0" bIns="0" rtlCol="0" anchor="t">
              <a:spAutoFit/>
            </a:bodyPr>
            <a:lstStyle/>
            <a:p>
              <a:pPr algn="ctr">
                <a:lnSpc>
                  <a:spcPts val="3557"/>
                </a:lnSpc>
              </a:pPr>
              <a:endParaRPr sz="1200"/>
            </a:p>
          </p:txBody>
        </p:sp>
      </p:grpSp>
      <p:sp>
        <p:nvSpPr>
          <p:cNvPr id="18" name="TextBox 18"/>
          <p:cNvSpPr txBox="1"/>
          <p:nvPr/>
        </p:nvSpPr>
        <p:spPr>
          <a:xfrm>
            <a:off x="581832" y="4260556"/>
            <a:ext cx="7150845" cy="1768113"/>
          </a:xfrm>
          <a:prstGeom prst="rect">
            <a:avLst/>
          </a:prstGeom>
        </p:spPr>
        <p:txBody>
          <a:bodyPr lIns="0" tIns="0" rIns="0" bIns="0" rtlCol="0" anchor="t">
            <a:spAutoFit/>
          </a:bodyPr>
          <a:lstStyle/>
          <a:p>
            <a:pPr>
              <a:lnSpc>
                <a:spcPts val="3512"/>
              </a:lnSpc>
            </a:pPr>
            <a:r>
              <a:rPr lang="en-US" sz="2509" dirty="0">
                <a:solidFill>
                  <a:srgbClr val="FFFFFF"/>
                </a:solidFill>
                <a:latin typeface="Avenir 2"/>
              </a:rPr>
              <a:t>Que </a:t>
            </a:r>
            <a:r>
              <a:rPr lang="en-US" sz="2509" dirty="0" err="1">
                <a:solidFill>
                  <a:srgbClr val="FFFFFF"/>
                </a:solidFill>
                <a:latin typeface="Avenir 2"/>
              </a:rPr>
              <a:t>ce</a:t>
            </a:r>
            <a:r>
              <a:rPr lang="en-US" sz="2509" dirty="0">
                <a:solidFill>
                  <a:srgbClr val="FFFFFF"/>
                </a:solidFill>
                <a:latin typeface="Avenir 2"/>
              </a:rPr>
              <a:t> </a:t>
            </a:r>
            <a:r>
              <a:rPr lang="en-US" sz="2509" dirty="0" err="1">
                <a:solidFill>
                  <a:srgbClr val="FFFFFF"/>
                </a:solidFill>
                <a:latin typeface="Avenir 2"/>
              </a:rPr>
              <a:t>soit</a:t>
            </a:r>
            <a:r>
              <a:rPr lang="en-US" sz="2509" dirty="0">
                <a:solidFill>
                  <a:srgbClr val="FFFFFF"/>
                </a:solidFill>
                <a:latin typeface="Avenir 2"/>
              </a:rPr>
              <a:t> </a:t>
            </a:r>
            <a:r>
              <a:rPr lang="en-US" sz="2509" dirty="0" err="1">
                <a:solidFill>
                  <a:srgbClr val="FFFFFF"/>
                </a:solidFill>
                <a:latin typeface="Avenir 2"/>
              </a:rPr>
              <a:t>en</a:t>
            </a:r>
            <a:r>
              <a:rPr lang="en-US" sz="2509" dirty="0">
                <a:solidFill>
                  <a:srgbClr val="FFFFFF"/>
                </a:solidFill>
                <a:latin typeface="Avenir 2"/>
              </a:rPr>
              <a:t> </a:t>
            </a:r>
            <a:r>
              <a:rPr lang="en-US" sz="2509" dirty="0" err="1">
                <a:solidFill>
                  <a:srgbClr val="FFFFFF"/>
                </a:solidFill>
                <a:latin typeface="Avenir 2"/>
              </a:rPr>
              <a:t>apprentissage</a:t>
            </a:r>
            <a:r>
              <a:rPr lang="en-US" sz="2509" dirty="0">
                <a:solidFill>
                  <a:srgbClr val="FFFFFF"/>
                </a:solidFill>
                <a:latin typeface="Avenir 2"/>
              </a:rPr>
              <a:t> </a:t>
            </a:r>
            <a:r>
              <a:rPr lang="en-US" sz="2509" dirty="0" err="1">
                <a:solidFill>
                  <a:srgbClr val="FFFFFF"/>
                </a:solidFill>
                <a:latin typeface="Avenir 2"/>
              </a:rPr>
              <a:t>ou</a:t>
            </a:r>
            <a:r>
              <a:rPr lang="en-US" sz="2509" dirty="0">
                <a:solidFill>
                  <a:srgbClr val="FFFFFF"/>
                </a:solidFill>
                <a:latin typeface="Avenir 2"/>
              </a:rPr>
              <a:t> </a:t>
            </a:r>
          </a:p>
          <a:p>
            <a:pPr>
              <a:lnSpc>
                <a:spcPts val="3512"/>
              </a:lnSpc>
            </a:pPr>
            <a:r>
              <a:rPr lang="en-US" sz="2509" dirty="0" err="1">
                <a:solidFill>
                  <a:srgbClr val="FFFFFF"/>
                </a:solidFill>
                <a:latin typeface="Avenir 2"/>
              </a:rPr>
              <a:t>en</a:t>
            </a:r>
            <a:r>
              <a:rPr lang="en-US" sz="2509" dirty="0">
                <a:solidFill>
                  <a:srgbClr val="FFFFFF"/>
                </a:solidFill>
                <a:latin typeface="Avenir 2"/>
              </a:rPr>
              <a:t> </a:t>
            </a:r>
            <a:r>
              <a:rPr lang="en-US" sz="2509" dirty="0" err="1">
                <a:solidFill>
                  <a:srgbClr val="FFFFFF"/>
                </a:solidFill>
                <a:latin typeface="Avenir 2"/>
              </a:rPr>
              <a:t>contrat</a:t>
            </a:r>
            <a:r>
              <a:rPr lang="en-US" sz="2509" dirty="0">
                <a:solidFill>
                  <a:srgbClr val="FFFFFF"/>
                </a:solidFill>
                <a:latin typeface="Avenir 2"/>
              </a:rPr>
              <a:t> de </a:t>
            </a:r>
            <a:r>
              <a:rPr lang="en-US" sz="2509" dirty="0" err="1">
                <a:solidFill>
                  <a:srgbClr val="FFFFFF"/>
                </a:solidFill>
                <a:latin typeface="Avenir 2"/>
              </a:rPr>
              <a:t>professionnalisation</a:t>
            </a:r>
            <a:r>
              <a:rPr lang="en-US" sz="2509" dirty="0">
                <a:solidFill>
                  <a:srgbClr val="FFFFFF"/>
                </a:solidFill>
                <a:latin typeface="Avenir 2"/>
              </a:rPr>
              <a:t>, </a:t>
            </a:r>
          </a:p>
          <a:p>
            <a:pPr>
              <a:lnSpc>
                <a:spcPts val="3512"/>
              </a:lnSpc>
            </a:pPr>
            <a:r>
              <a:rPr lang="en-US" sz="2509" b="1" dirty="0" err="1">
                <a:solidFill>
                  <a:srgbClr val="FFFFFF"/>
                </a:solidFill>
                <a:latin typeface="Avenir Heavy" panose="02000503020000020003" pitchFamily="2" charset="0"/>
              </a:rPr>
              <a:t>l'alternance</a:t>
            </a:r>
            <a:r>
              <a:rPr lang="en-US" sz="2509" b="1" dirty="0">
                <a:solidFill>
                  <a:srgbClr val="FFFFFF"/>
                </a:solidFill>
                <a:latin typeface="Avenir Heavy" panose="02000503020000020003" pitchFamily="2" charset="0"/>
              </a:rPr>
              <a:t> </a:t>
            </a:r>
            <a:r>
              <a:rPr lang="en-US" sz="2509" b="1" dirty="0" err="1">
                <a:solidFill>
                  <a:srgbClr val="FFFFFF"/>
                </a:solidFill>
                <a:latin typeface="Avenir Heavy" panose="02000503020000020003" pitchFamily="2" charset="0"/>
              </a:rPr>
              <a:t>est</a:t>
            </a:r>
            <a:r>
              <a:rPr lang="en-US" sz="2509" b="1" dirty="0">
                <a:solidFill>
                  <a:srgbClr val="FFFFFF"/>
                </a:solidFill>
                <a:latin typeface="Avenir Heavy" panose="02000503020000020003" pitchFamily="2" charset="0"/>
              </a:rPr>
              <a:t> </a:t>
            </a:r>
            <a:r>
              <a:rPr lang="en-US" sz="2509" b="1" dirty="0" err="1">
                <a:solidFill>
                  <a:srgbClr val="FFFFFF"/>
                </a:solidFill>
                <a:latin typeface="Avenir Heavy" panose="02000503020000020003" pitchFamily="2" charset="0"/>
              </a:rPr>
              <a:t>aujourd'hui</a:t>
            </a:r>
            <a:r>
              <a:rPr lang="en-US" sz="2509" b="1" dirty="0">
                <a:solidFill>
                  <a:srgbClr val="FFFFFF"/>
                </a:solidFill>
                <a:latin typeface="Avenir Heavy" panose="02000503020000020003" pitchFamily="2" charset="0"/>
              </a:rPr>
              <a:t> la </a:t>
            </a:r>
            <a:r>
              <a:rPr lang="en-US" sz="2509" b="1" dirty="0" err="1">
                <a:solidFill>
                  <a:srgbClr val="FFFFFF"/>
                </a:solidFill>
                <a:latin typeface="Avenir Heavy" panose="02000503020000020003" pitchFamily="2" charset="0"/>
              </a:rPr>
              <a:t>voie</a:t>
            </a:r>
            <a:r>
              <a:rPr lang="en-US" sz="2509" b="1" dirty="0">
                <a:solidFill>
                  <a:srgbClr val="FFFFFF"/>
                </a:solidFill>
                <a:latin typeface="Avenir Heavy" panose="02000503020000020003" pitchFamily="2" charset="0"/>
              </a:rPr>
              <a:t> </a:t>
            </a:r>
            <a:r>
              <a:rPr lang="en-US" sz="2509" b="1" dirty="0" err="1">
                <a:solidFill>
                  <a:srgbClr val="FFFFFF"/>
                </a:solidFill>
                <a:latin typeface="Avenir Heavy" panose="02000503020000020003" pitchFamily="2" charset="0"/>
              </a:rPr>
              <a:t>privilégiée</a:t>
            </a:r>
            <a:endParaRPr lang="en-US" sz="2509" b="1" dirty="0">
              <a:solidFill>
                <a:srgbClr val="FFFFFF"/>
              </a:solidFill>
              <a:latin typeface="Avenir Heavy" panose="02000503020000020003" pitchFamily="2" charset="0"/>
            </a:endParaRPr>
          </a:p>
          <a:p>
            <a:pPr>
              <a:lnSpc>
                <a:spcPts val="3512"/>
              </a:lnSpc>
            </a:pPr>
            <a:r>
              <a:rPr lang="en-US" sz="2509" dirty="0">
                <a:solidFill>
                  <a:srgbClr val="FFFFFF"/>
                </a:solidFill>
                <a:latin typeface="Avenir 2"/>
              </a:rPr>
              <a:t>pour les </a:t>
            </a:r>
            <a:r>
              <a:rPr lang="en-US" sz="2509" dirty="0" err="1">
                <a:solidFill>
                  <a:srgbClr val="FFFFFF"/>
                </a:solidFill>
                <a:latin typeface="Avenir 2"/>
              </a:rPr>
              <a:t>jeunes</a:t>
            </a:r>
            <a:r>
              <a:rPr lang="en-US" sz="2509" dirty="0">
                <a:solidFill>
                  <a:srgbClr val="FFFFFF"/>
                </a:solidFill>
                <a:latin typeface="Avenir 2"/>
              </a:rPr>
              <a:t>.</a:t>
            </a:r>
          </a:p>
        </p:txBody>
      </p:sp>
      <p:pic>
        <p:nvPicPr>
          <p:cNvPr id="19" name="Picture 3">
            <a:extLst>
              <a:ext uri="{FF2B5EF4-FFF2-40B4-BE49-F238E27FC236}">
                <a16:creationId xmlns:a16="http://schemas.microsoft.com/office/drawing/2014/main" id="{A7091B09-25EA-FA40-A0E5-1AB9D7D8337D}"/>
              </a:ext>
            </a:extLst>
          </p:cNvPr>
          <p:cNvPicPr>
            <a:picLocks noChangeAspect="1"/>
          </p:cNvPicPr>
          <p:nvPr/>
        </p:nvPicPr>
        <p:blipFill>
          <a:blip r:embed="rId5"/>
          <a:srcRect/>
          <a:stretch>
            <a:fillRect/>
          </a:stretch>
        </p:blipFill>
        <p:spPr>
          <a:xfrm>
            <a:off x="10524585" y="6428167"/>
            <a:ext cx="1555547" cy="302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12637" t="21875" r="-12637" b="2187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10514746" y="6430057"/>
            <a:ext cx="1555363" cy="302000"/>
          </a:xfrm>
          <a:prstGeom prst="rect">
            <a:avLst/>
          </a:prstGeom>
        </p:spPr>
      </p:pic>
      <p:pic>
        <p:nvPicPr>
          <p:cNvPr id="4" name="Picture 4"/>
          <p:cNvPicPr>
            <a:picLocks noChangeAspect="1"/>
          </p:cNvPicPr>
          <p:nvPr/>
        </p:nvPicPr>
        <p:blipFill>
          <a:blip r:embed="rId4"/>
          <a:srcRect/>
          <a:stretch>
            <a:fillRect/>
          </a:stretch>
        </p:blipFill>
        <p:spPr>
          <a:xfrm>
            <a:off x="2989796" y="287659"/>
            <a:ext cx="7620523" cy="5562982"/>
          </a:xfrm>
          <a:prstGeom prst="rect">
            <a:avLst/>
          </a:prstGeom>
        </p:spPr>
      </p:pic>
      <p:pic>
        <p:nvPicPr>
          <p:cNvPr id="5" name="Picture 5"/>
          <p:cNvPicPr>
            <a:picLocks noChangeAspect="1"/>
          </p:cNvPicPr>
          <p:nvPr/>
        </p:nvPicPr>
        <p:blipFill>
          <a:blip r:embed="rId5"/>
          <a:srcRect t="4905" b="34043"/>
          <a:stretch>
            <a:fillRect/>
          </a:stretch>
        </p:blipFill>
        <p:spPr>
          <a:xfrm>
            <a:off x="0" y="504714"/>
            <a:ext cx="7075728" cy="537391"/>
          </a:xfrm>
          <a:prstGeom prst="rect">
            <a:avLst/>
          </a:prstGeom>
        </p:spPr>
      </p:pic>
      <p:grpSp>
        <p:nvGrpSpPr>
          <p:cNvPr id="6" name="Group 6"/>
          <p:cNvGrpSpPr/>
          <p:nvPr/>
        </p:nvGrpSpPr>
        <p:grpSpPr>
          <a:xfrm>
            <a:off x="-363382" y="3580740"/>
            <a:ext cx="4862868" cy="486286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32523"/>
            </a:solidFill>
          </p:spPr>
        </p:sp>
      </p:grpSp>
      <p:sp>
        <p:nvSpPr>
          <p:cNvPr id="8" name="TextBox 8"/>
          <p:cNvSpPr txBox="1"/>
          <p:nvPr/>
        </p:nvSpPr>
        <p:spPr>
          <a:xfrm>
            <a:off x="-849097" y="516869"/>
            <a:ext cx="8297751" cy="469872"/>
          </a:xfrm>
          <a:prstGeom prst="rect">
            <a:avLst/>
          </a:prstGeom>
        </p:spPr>
        <p:txBody>
          <a:bodyPr lIns="0" tIns="0" rIns="0" bIns="0" rtlCol="0" anchor="t">
            <a:spAutoFit/>
          </a:bodyPr>
          <a:lstStyle/>
          <a:p>
            <a:pPr algn="ctr">
              <a:lnSpc>
                <a:spcPts val="3920"/>
              </a:lnSpc>
            </a:pPr>
            <a:r>
              <a:rPr lang="en-US" sz="2800" dirty="0">
                <a:solidFill>
                  <a:srgbClr val="FFFFFF"/>
                </a:solidFill>
                <a:latin typeface="Avenir 3"/>
              </a:rPr>
              <a:t>AFTRAL, un service de </a:t>
            </a:r>
            <a:r>
              <a:rPr lang="en-US" sz="2800" dirty="0" err="1">
                <a:solidFill>
                  <a:srgbClr val="FFFFFF"/>
                </a:solidFill>
                <a:latin typeface="Avenir 3"/>
              </a:rPr>
              <a:t>proximité</a:t>
            </a:r>
            <a:r>
              <a:rPr lang="en-US" sz="2800" dirty="0">
                <a:solidFill>
                  <a:srgbClr val="FFFFFF"/>
                </a:solidFill>
                <a:latin typeface="Avenir 3"/>
              </a:rPr>
              <a:t>....</a:t>
            </a:r>
          </a:p>
        </p:txBody>
      </p:sp>
      <p:sp>
        <p:nvSpPr>
          <p:cNvPr id="9" name="TextBox 9"/>
          <p:cNvSpPr txBox="1"/>
          <p:nvPr/>
        </p:nvSpPr>
        <p:spPr>
          <a:xfrm>
            <a:off x="67058" y="3918514"/>
            <a:ext cx="4001988" cy="2609240"/>
          </a:xfrm>
          <a:prstGeom prst="rect">
            <a:avLst/>
          </a:prstGeom>
        </p:spPr>
        <p:txBody>
          <a:bodyPr lIns="0" tIns="0" rIns="0" bIns="0" rtlCol="0" anchor="t">
            <a:spAutoFit/>
          </a:bodyPr>
          <a:lstStyle/>
          <a:p>
            <a:pPr algn="ctr">
              <a:lnSpc>
                <a:spcPts val="21099"/>
              </a:lnSpc>
            </a:pPr>
            <a:r>
              <a:rPr lang="en-US" sz="15071" b="1" dirty="0">
                <a:solidFill>
                  <a:srgbClr val="FFFFFF"/>
                </a:solidFill>
                <a:latin typeface="Avenir Black" panose="02000503020000020003" pitchFamily="2" charset="0"/>
              </a:rPr>
              <a:t>125</a:t>
            </a:r>
          </a:p>
        </p:txBody>
      </p:sp>
      <p:sp>
        <p:nvSpPr>
          <p:cNvPr id="10" name="TextBox 10"/>
          <p:cNvSpPr txBox="1"/>
          <p:nvPr/>
        </p:nvSpPr>
        <p:spPr>
          <a:xfrm>
            <a:off x="386397" y="5961374"/>
            <a:ext cx="3363311" cy="432298"/>
          </a:xfrm>
          <a:prstGeom prst="rect">
            <a:avLst/>
          </a:prstGeom>
        </p:spPr>
        <p:txBody>
          <a:bodyPr lIns="0" tIns="0" rIns="0" bIns="0" rtlCol="0" anchor="t">
            <a:spAutoFit/>
          </a:bodyPr>
          <a:lstStyle/>
          <a:p>
            <a:pPr algn="ctr">
              <a:lnSpc>
                <a:spcPts val="3557"/>
              </a:lnSpc>
            </a:pPr>
            <a:r>
              <a:rPr lang="en-US" sz="2541">
                <a:solidFill>
                  <a:srgbClr val="FFFFFF"/>
                </a:solidFill>
                <a:latin typeface="Avenir 1"/>
              </a:rPr>
              <a:t>centres de formation</a:t>
            </a:r>
          </a:p>
        </p:txBody>
      </p:sp>
      <p:sp>
        <p:nvSpPr>
          <p:cNvPr id="11" name="object 4">
            <a:extLst>
              <a:ext uri="{FF2B5EF4-FFF2-40B4-BE49-F238E27FC236}">
                <a16:creationId xmlns:a16="http://schemas.microsoft.com/office/drawing/2014/main" id="{317D35A0-6233-9844-B48D-51E2D6677C90}"/>
              </a:ext>
            </a:extLst>
          </p:cNvPr>
          <p:cNvSpPr txBox="1">
            <a:spLocks/>
          </p:cNvSpPr>
          <p:nvPr/>
        </p:nvSpPr>
        <p:spPr>
          <a:xfrm>
            <a:off x="5028492" y="5783799"/>
            <a:ext cx="5722928" cy="456749"/>
          </a:xfrm>
          <a:prstGeom prst="rect">
            <a:avLst/>
          </a:prstGeom>
        </p:spPr>
        <p:txBody>
          <a:bodyPr vert="horz" wrap="square" lIns="0" tIns="8467" rIns="0" bIns="0" rtlCol="0">
            <a:spAutoFit/>
          </a:bodyPr>
          <a:lst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a:lstStyle>
          <a:p>
            <a:pPr marL="8467">
              <a:spcBef>
                <a:spcPts val="67"/>
              </a:spcBef>
            </a:pPr>
            <a:r>
              <a:rPr lang="fr-FR" sz="1600" b="0" spc="53" dirty="0">
                <a:solidFill>
                  <a:srgbClr val="00395C"/>
                </a:solidFill>
                <a:latin typeface="Avenir Book" panose="02000503020000020003" pitchFamily="2" charset="0"/>
              </a:rPr>
              <a:t>Un maillage territorial et une organisation adaptés aux bassins d’emplois.</a:t>
            </a:r>
            <a:endParaRPr lang="fr-FR" sz="1600" b="0" dirty="0">
              <a:solidFill>
                <a:srgbClr val="00395C"/>
              </a:solidFill>
              <a:latin typeface="Avenir Book" panose="02000503020000020003"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1C87D-AB85-D246-966A-BE3B2EAA6B22}"/>
              </a:ext>
            </a:extLst>
          </p:cNvPr>
          <p:cNvSpPr>
            <a:spLocks noGrp="1"/>
          </p:cNvSpPr>
          <p:nvPr>
            <p:ph type="ctrTitle"/>
          </p:nvPr>
        </p:nvSpPr>
        <p:spPr>
          <a:xfrm>
            <a:off x="3452412" y="1644870"/>
            <a:ext cx="9144000" cy="2387600"/>
          </a:xfrm>
        </p:spPr>
        <p:txBody>
          <a:bodyPr lIns="91440" tIns="45720" rIns="91440" bIns="45720" anchor="b">
            <a:normAutofit/>
          </a:bodyPr>
          <a:lstStyle/>
          <a:p>
            <a:r>
              <a:rPr lang="fr-FR" sz="3600" dirty="0">
                <a:latin typeface="Avenir Heavy"/>
              </a:rPr>
              <a:t>Vos questions </a:t>
            </a:r>
            <a:endParaRPr lang="fr-FR" sz="3600" dirty="0"/>
          </a:p>
        </p:txBody>
      </p:sp>
      <p:sp>
        <p:nvSpPr>
          <p:cNvPr id="3" name="Sous-titre 2">
            <a:extLst>
              <a:ext uri="{FF2B5EF4-FFF2-40B4-BE49-F238E27FC236}">
                <a16:creationId xmlns:a16="http://schemas.microsoft.com/office/drawing/2014/main" id="{7562D845-87BF-9C47-8486-366DCAB3096E}"/>
              </a:ext>
            </a:extLst>
          </p:cNvPr>
          <p:cNvSpPr>
            <a:spLocks noGrp="1"/>
          </p:cNvSpPr>
          <p:nvPr>
            <p:ph type="subTitle" idx="1"/>
          </p:nvPr>
        </p:nvSpPr>
        <p:spPr>
          <a:xfrm>
            <a:off x="127341" y="1106645"/>
            <a:ext cx="2752828" cy="1655762"/>
          </a:xfrm>
        </p:spPr>
        <p:txBody>
          <a:bodyPr lIns="91440" tIns="45720" rIns="91440" bIns="45720" anchor="t">
            <a:noAutofit/>
          </a:bodyPr>
          <a:lstStyle/>
          <a:p>
            <a:r>
              <a:rPr lang="fr-FR" dirty="0"/>
              <a:t>?</a:t>
            </a:r>
          </a:p>
        </p:txBody>
      </p:sp>
    </p:spTree>
    <p:extLst>
      <p:ext uri="{BB962C8B-B14F-4D97-AF65-F5344CB8AC3E}">
        <p14:creationId xmlns:p14="http://schemas.microsoft.com/office/powerpoint/2010/main" val="2177507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1C87D-AB85-D246-966A-BE3B2EAA6B22}"/>
              </a:ext>
            </a:extLst>
          </p:cNvPr>
          <p:cNvSpPr>
            <a:spLocks noGrp="1"/>
          </p:cNvSpPr>
          <p:nvPr>
            <p:ph type="ctrTitle"/>
          </p:nvPr>
        </p:nvSpPr>
        <p:spPr>
          <a:xfrm>
            <a:off x="4065154" y="1503468"/>
            <a:ext cx="9144000" cy="2387600"/>
          </a:xfrm>
        </p:spPr>
        <p:txBody>
          <a:bodyPr lIns="91440" tIns="45720" rIns="91440" bIns="45720" anchor="b">
            <a:normAutofit/>
          </a:bodyPr>
          <a:lstStyle/>
          <a:p>
            <a:r>
              <a:rPr lang="fr-FR" sz="3600" dirty="0">
                <a:latin typeface="Avenir Heavy"/>
              </a:rPr>
              <a:t>Le nouveau décret</a:t>
            </a:r>
            <a:endParaRPr lang="fr-FR" sz="3600" dirty="0"/>
          </a:p>
        </p:txBody>
      </p:sp>
      <p:sp>
        <p:nvSpPr>
          <p:cNvPr id="3" name="Sous-titre 2">
            <a:extLst>
              <a:ext uri="{FF2B5EF4-FFF2-40B4-BE49-F238E27FC236}">
                <a16:creationId xmlns:a16="http://schemas.microsoft.com/office/drawing/2014/main" id="{7562D845-87BF-9C47-8486-366DCAB3096E}"/>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418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8051B08-FD31-9540-8458-BAE916FA1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
            <a:ext cx="11582400" cy="6172200"/>
          </a:xfrm>
          <a:prstGeom prst="rect">
            <a:avLst/>
          </a:prstGeom>
        </p:spPr>
      </p:pic>
      <p:pic>
        <p:nvPicPr>
          <p:cNvPr id="8" name="Image 7">
            <a:extLst>
              <a:ext uri="{FF2B5EF4-FFF2-40B4-BE49-F238E27FC236}">
                <a16:creationId xmlns:a16="http://schemas.microsoft.com/office/drawing/2014/main" id="{44F9DA0A-2C1C-474F-8A94-F3C8894145AE}"/>
              </a:ext>
            </a:extLst>
          </p:cNvPr>
          <p:cNvPicPr>
            <a:picLocks noChangeAspect="1"/>
          </p:cNvPicPr>
          <p:nvPr/>
        </p:nvPicPr>
        <p:blipFill rotWithShape="1">
          <a:blip r:embed="rId4">
            <a:extLst>
              <a:ext uri="{28A0092B-C50C-407E-A947-70E740481C1C}">
                <a14:useLocalDpi xmlns:a14="http://schemas.microsoft.com/office/drawing/2010/main" val="0"/>
              </a:ext>
            </a:extLst>
          </a:blip>
          <a:srcRect t="34875" b="50356"/>
          <a:stretch/>
        </p:blipFill>
        <p:spPr>
          <a:xfrm>
            <a:off x="1752601" y="2274308"/>
            <a:ext cx="5607757" cy="1154693"/>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CD3BB871-891A-0F4C-A3F8-47DD8A984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776" y="-304800"/>
            <a:ext cx="5129224" cy="7162800"/>
          </a:xfrm>
          <a:prstGeom prst="rect">
            <a:avLst/>
          </a:prstGeom>
        </p:spPr>
      </p:pic>
      <p:sp>
        <p:nvSpPr>
          <p:cNvPr id="17" name="Rectangle 16">
            <a:extLst>
              <a:ext uri="{FF2B5EF4-FFF2-40B4-BE49-F238E27FC236}">
                <a16:creationId xmlns:a16="http://schemas.microsoft.com/office/drawing/2014/main" id="{7DEBD55B-BAF1-EE4C-9A2D-C442C8109553}"/>
              </a:ext>
            </a:extLst>
          </p:cNvPr>
          <p:cNvSpPr/>
          <p:nvPr/>
        </p:nvSpPr>
        <p:spPr>
          <a:xfrm>
            <a:off x="702672" y="3819152"/>
            <a:ext cx="7707613" cy="1292662"/>
          </a:xfrm>
          <a:prstGeom prst="rect">
            <a:avLst/>
          </a:prstGeom>
        </p:spPr>
        <p:txBody>
          <a:bodyPr wrap="square" lIns="91440" tIns="45720" rIns="91440" bIns="45720" anchor="t">
            <a:spAutoFit/>
          </a:bodyPr>
          <a:lstStyle/>
          <a:p>
            <a:pPr algn="ctr"/>
            <a:r>
              <a:rPr lang="fr-FR" sz="2600" i="1" dirty="0">
                <a:solidFill>
                  <a:schemeClr val="bg1"/>
                </a:solidFill>
                <a:latin typeface="Avenir Book Oblique"/>
              </a:rPr>
              <a:t>MERCI DE VOTRE ATTENTION</a:t>
            </a:r>
            <a:endParaRPr lang="fr-FR" sz="2600" i="1" dirty="0">
              <a:solidFill>
                <a:schemeClr val="bg1"/>
              </a:solidFill>
              <a:latin typeface="Avenir Book Oblique" panose="02000503020000020003" pitchFamily="2" charset="0"/>
            </a:endParaRPr>
          </a:p>
          <a:p>
            <a:pPr algn="ctr"/>
            <a:endParaRPr lang="fr-FR" sz="2600" i="1" dirty="0">
              <a:solidFill>
                <a:schemeClr val="bg1"/>
              </a:solidFill>
              <a:latin typeface="Avenir Book Oblique"/>
            </a:endParaRPr>
          </a:p>
          <a:p>
            <a:pPr algn="ctr"/>
            <a:endParaRPr lang="fr-FR" sz="2600" i="1" dirty="0">
              <a:solidFill>
                <a:schemeClr val="bg1"/>
              </a:solidFill>
              <a:latin typeface="Avenir Book Oblique" panose="02000503020000020003" pitchFamily="2" charset="0"/>
            </a:endParaRPr>
          </a:p>
        </p:txBody>
      </p:sp>
      <p:sp>
        <p:nvSpPr>
          <p:cNvPr id="7" name="Rectangle 6">
            <a:extLst>
              <a:ext uri="{FF2B5EF4-FFF2-40B4-BE49-F238E27FC236}">
                <a16:creationId xmlns:a16="http://schemas.microsoft.com/office/drawing/2014/main" id="{235F1696-B50B-E943-9859-F1C23B2B1FBF}"/>
              </a:ext>
            </a:extLst>
          </p:cNvPr>
          <p:cNvSpPr/>
          <p:nvPr/>
        </p:nvSpPr>
        <p:spPr>
          <a:xfrm>
            <a:off x="5681797" y="5867401"/>
            <a:ext cx="4382931" cy="492443"/>
          </a:xfrm>
          <a:prstGeom prst="rect">
            <a:avLst/>
          </a:prstGeom>
        </p:spPr>
        <p:txBody>
          <a:bodyPr wrap="none">
            <a:spAutoFit/>
          </a:bodyPr>
          <a:lstStyle/>
          <a:p>
            <a:pPr algn="ctr"/>
            <a:r>
              <a:rPr lang="fr-FR" sz="2600">
                <a:solidFill>
                  <a:schemeClr val="bg1"/>
                </a:solidFill>
                <a:latin typeface="Virginie" pitchFamily="2" charset="0"/>
              </a:rPr>
              <a:t>Des formations pour aller loin</a:t>
            </a:r>
          </a:p>
        </p:txBody>
      </p:sp>
    </p:spTree>
    <p:extLst>
      <p:ext uri="{BB962C8B-B14F-4D97-AF65-F5344CB8AC3E}">
        <p14:creationId xmlns:p14="http://schemas.microsoft.com/office/powerpoint/2010/main" val="101457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2B6788-6B36-4430-AB53-A518E6F80AF7}"/>
              </a:ext>
            </a:extLst>
          </p:cNvPr>
          <p:cNvSpPr/>
          <p:nvPr/>
        </p:nvSpPr>
        <p:spPr>
          <a:xfrm>
            <a:off x="2343390" y="3824653"/>
            <a:ext cx="2599150" cy="375782"/>
          </a:xfrm>
          <a:prstGeom prst="rect">
            <a:avLst/>
          </a:prstGeom>
          <a:solidFill>
            <a:srgbClr val="0A4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 name="Rectangle 2">
            <a:extLst>
              <a:ext uri="{FF2B5EF4-FFF2-40B4-BE49-F238E27FC236}">
                <a16:creationId xmlns:a16="http://schemas.microsoft.com/office/drawing/2014/main" id="{62D60833-A512-4813-9A10-D7267E427025}"/>
              </a:ext>
            </a:extLst>
          </p:cNvPr>
          <p:cNvSpPr/>
          <p:nvPr/>
        </p:nvSpPr>
        <p:spPr>
          <a:xfrm>
            <a:off x="1362561" y="2897250"/>
            <a:ext cx="5469697" cy="386220"/>
          </a:xfrm>
          <a:prstGeom prst="rect">
            <a:avLst/>
          </a:prstGeom>
          <a:solidFill>
            <a:srgbClr val="0A4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0A4166"/>
              </a:highlight>
            </a:endParaRPr>
          </a:p>
        </p:txBody>
      </p:sp>
      <p:sp>
        <p:nvSpPr>
          <p:cNvPr id="5" name="ZoneTexte 4">
            <a:extLst>
              <a:ext uri="{FF2B5EF4-FFF2-40B4-BE49-F238E27FC236}">
                <a16:creationId xmlns:a16="http://schemas.microsoft.com/office/drawing/2014/main" id="{7D25C6D4-3734-425D-A3AD-B17CE210A75B}"/>
              </a:ext>
            </a:extLst>
          </p:cNvPr>
          <p:cNvSpPr txBox="1"/>
          <p:nvPr/>
        </p:nvSpPr>
        <p:spPr>
          <a:xfrm>
            <a:off x="523356" y="2105545"/>
            <a:ext cx="6024059" cy="15696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8395C"/>
                </a:solidFill>
                <a:latin typeface="Avenir Book" panose="02000503020000020003" pitchFamily="2" charset="0"/>
                <a:ea typeface="+mn-lt"/>
                <a:cs typeface="+mn-lt"/>
              </a:rPr>
              <a:t>Il modifie les dispositions relatives : </a:t>
            </a:r>
            <a:br>
              <a:rPr lang="fr-FR" sz="2400" dirty="0">
                <a:solidFill>
                  <a:srgbClr val="08395C"/>
                </a:solidFill>
                <a:latin typeface="Avenir Book" panose="02000503020000020003" pitchFamily="2" charset="0"/>
                <a:ea typeface="+mn-lt"/>
                <a:cs typeface="+mn-lt"/>
              </a:rPr>
            </a:br>
            <a:r>
              <a:rPr lang="fr-FR" sz="2400" dirty="0">
                <a:solidFill>
                  <a:srgbClr val="08395C"/>
                </a:solidFill>
                <a:latin typeface="Avenir Book" panose="02000503020000020003" pitchFamily="2" charset="0"/>
                <a:ea typeface="+mn-lt"/>
                <a:cs typeface="+mn-lt"/>
              </a:rPr>
              <a:t>• aux formations obligatoires </a:t>
            </a:r>
            <a:br>
              <a:rPr lang="fr-FR" sz="2400" dirty="0">
                <a:solidFill>
                  <a:srgbClr val="08395C"/>
                </a:solidFill>
                <a:latin typeface="Avenir Book" panose="02000503020000020003" pitchFamily="2" charset="0"/>
                <a:ea typeface="+mn-lt"/>
                <a:cs typeface="+mn-lt"/>
              </a:rPr>
            </a:br>
            <a:r>
              <a:rPr lang="fr-FR" sz="2400" dirty="0">
                <a:solidFill>
                  <a:srgbClr val="08395C"/>
                </a:solidFill>
                <a:latin typeface="Avenir Book" panose="02000503020000020003" pitchFamily="2" charset="0"/>
                <a:ea typeface="+mn-lt"/>
                <a:cs typeface="+mn-lt"/>
              </a:rPr>
              <a:t>• aux </a:t>
            </a:r>
            <a:r>
              <a:rPr lang="fr-FR" sz="2400" b="1" dirty="0">
                <a:solidFill>
                  <a:schemeClr val="bg1"/>
                </a:solidFill>
                <a:latin typeface="Avenir Heavy" panose="02000503020000020003" pitchFamily="2" charset="0"/>
                <a:ea typeface="+mn-lt"/>
                <a:cs typeface="+mn-lt"/>
              </a:rPr>
              <a:t>modalités de délivrance des CQC</a:t>
            </a:r>
            <a:br>
              <a:rPr lang="fr-FR" sz="2400" dirty="0">
                <a:solidFill>
                  <a:srgbClr val="004961"/>
                </a:solidFill>
                <a:latin typeface="Avenir Book" panose="02000503020000020003" pitchFamily="2" charset="0"/>
                <a:ea typeface="+mn-lt"/>
                <a:cs typeface="+mn-lt"/>
              </a:rPr>
            </a:br>
            <a:endParaRPr lang="fr-FR" sz="2400" dirty="0">
              <a:solidFill>
                <a:srgbClr val="004961"/>
              </a:solidFill>
              <a:latin typeface="Avenir Book" panose="02000503020000020003" pitchFamily="2" charset="0"/>
              <a:cs typeface="Calibri"/>
            </a:endParaRPr>
          </a:p>
        </p:txBody>
      </p:sp>
      <p:sp>
        <p:nvSpPr>
          <p:cNvPr id="4" name="Rectangle 3"/>
          <p:cNvSpPr/>
          <p:nvPr/>
        </p:nvSpPr>
        <p:spPr>
          <a:xfrm>
            <a:off x="523356" y="1620170"/>
            <a:ext cx="8394192" cy="1107996"/>
          </a:xfrm>
          <a:prstGeom prst="rect">
            <a:avLst/>
          </a:prstGeom>
        </p:spPr>
        <p:txBody>
          <a:bodyPr wrap="square" lIns="91440" tIns="45720" rIns="91440" bIns="45720" anchor="t">
            <a:spAutoFit/>
          </a:bodyPr>
          <a:lstStyle/>
          <a:p>
            <a:endParaRPr lang="fr-FR" sz="1500">
              <a:latin typeface="Avenir Light" panose="020B0402020203020204" pitchFamily="34" charset="77"/>
            </a:endParaRPr>
          </a:p>
          <a:p>
            <a:endParaRPr lang="fr-FR" sz="1500">
              <a:solidFill>
                <a:srgbClr val="FF0000"/>
              </a:solidFill>
              <a:latin typeface="Avenir Light" panose="020B0402020203020204" pitchFamily="34" charset="77"/>
            </a:endParaRPr>
          </a:p>
          <a:p>
            <a:endParaRPr lang="fr-FR">
              <a:solidFill>
                <a:srgbClr val="000000"/>
              </a:solidFill>
              <a:latin typeface="Comic Sans MS" panose="030F0702030302020204" pitchFamily="66" charset="0"/>
            </a:endParaRPr>
          </a:p>
          <a:p>
            <a:endParaRPr lang="fr-FR"/>
          </a:p>
        </p:txBody>
      </p:sp>
      <p:grpSp>
        <p:nvGrpSpPr>
          <p:cNvPr id="6" name="Groupe 5">
            <a:extLst>
              <a:ext uri="{FF2B5EF4-FFF2-40B4-BE49-F238E27FC236}">
                <a16:creationId xmlns:a16="http://schemas.microsoft.com/office/drawing/2014/main" id="{94D131C5-D72C-EC40-BC7A-B82F5F5D9CF9}"/>
              </a:ext>
            </a:extLst>
          </p:cNvPr>
          <p:cNvGrpSpPr/>
          <p:nvPr/>
        </p:nvGrpSpPr>
        <p:grpSpPr>
          <a:xfrm>
            <a:off x="0" y="331236"/>
            <a:ext cx="7228562" cy="572727"/>
            <a:chOff x="0" y="341673"/>
            <a:chExt cx="7228562" cy="572727"/>
          </a:xfrm>
        </p:grpSpPr>
        <p:sp>
          <p:nvSpPr>
            <p:cNvPr id="10" name="Rectangle 9">
              <a:extLst>
                <a:ext uri="{FF2B5EF4-FFF2-40B4-BE49-F238E27FC236}">
                  <a16:creationId xmlns:a16="http://schemas.microsoft.com/office/drawing/2014/main" id="{C7F47789-7B22-6C4D-91C8-75A9BB6B2CAC}"/>
                </a:ext>
              </a:extLst>
            </p:cNvPr>
            <p:cNvSpPr/>
            <p:nvPr/>
          </p:nvSpPr>
          <p:spPr>
            <a:xfrm>
              <a:off x="0" y="341673"/>
              <a:ext cx="6767710"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rectangle 10">
              <a:extLst>
                <a:ext uri="{FF2B5EF4-FFF2-40B4-BE49-F238E27FC236}">
                  <a16:creationId xmlns:a16="http://schemas.microsoft.com/office/drawing/2014/main" id="{D9DF37D5-7A1C-4845-BAB4-B3BDE9A69362}"/>
                </a:ext>
              </a:extLst>
            </p:cNvPr>
            <p:cNvSpPr/>
            <p:nvPr/>
          </p:nvSpPr>
          <p:spPr>
            <a:xfrm>
              <a:off x="6757272"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46511885-AFD5-1A46-B508-DF7636EAF7FD}"/>
              </a:ext>
            </a:extLst>
          </p:cNvPr>
          <p:cNvSpPr/>
          <p:nvPr/>
        </p:nvSpPr>
        <p:spPr>
          <a:xfrm>
            <a:off x="523356" y="421626"/>
            <a:ext cx="5040630" cy="523220"/>
          </a:xfrm>
          <a:prstGeom prst="rect">
            <a:avLst/>
          </a:prstGeom>
        </p:spPr>
        <p:txBody>
          <a:bodyPr wrap="square" lIns="91440" tIns="45720" rIns="91440" bIns="45720" anchor="t">
            <a:spAutoFit/>
          </a:bodyPr>
          <a:lstStyle/>
          <a:p>
            <a:r>
              <a:rPr lang="fr-FR" sz="2800" b="1" dirty="0">
                <a:solidFill>
                  <a:schemeClr val="bg1"/>
                </a:solidFill>
                <a:latin typeface="Avenir Heavy"/>
              </a:rPr>
              <a:t>Quelles dispositions ?</a:t>
            </a:r>
            <a:endParaRPr lang="fr-FR" sz="2800" b="1" dirty="0">
              <a:solidFill>
                <a:schemeClr val="bg1"/>
              </a:solidFill>
              <a:latin typeface="Avenir Heavy" panose="02000503020000020003" pitchFamily="2" charset="0"/>
            </a:endParaRPr>
          </a:p>
        </p:txBody>
      </p:sp>
      <p:pic>
        <p:nvPicPr>
          <p:cNvPr id="17" name="Image 16">
            <a:extLst>
              <a:ext uri="{FF2B5EF4-FFF2-40B4-BE49-F238E27FC236}">
                <a16:creationId xmlns:a16="http://schemas.microsoft.com/office/drawing/2014/main" id="{0CD651DF-BF4D-694F-9965-282323878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pic>
        <p:nvPicPr>
          <p:cNvPr id="2" name="Image 2" descr="Une image contenant texte&#10;&#10;Description générée automatiquement">
            <a:extLst>
              <a:ext uri="{FF2B5EF4-FFF2-40B4-BE49-F238E27FC236}">
                <a16:creationId xmlns:a16="http://schemas.microsoft.com/office/drawing/2014/main" id="{74C0803E-C1CA-434C-B514-C3E23D3017AF}"/>
              </a:ext>
            </a:extLst>
          </p:cNvPr>
          <p:cNvPicPr>
            <a:picLocks noChangeAspect="1"/>
          </p:cNvPicPr>
          <p:nvPr/>
        </p:nvPicPr>
        <p:blipFill>
          <a:blip r:embed="rId3"/>
          <a:stretch>
            <a:fillRect/>
          </a:stretch>
        </p:blipFill>
        <p:spPr>
          <a:xfrm>
            <a:off x="7386620" y="2105545"/>
            <a:ext cx="3755719" cy="2298734"/>
          </a:xfrm>
          <a:prstGeom prst="rect">
            <a:avLst/>
          </a:prstGeom>
          <a:ln>
            <a:noFill/>
          </a:ln>
          <a:effectLst>
            <a:outerShdw blurRad="292100" dist="139700" dir="2700000" algn="tl" rotWithShape="0">
              <a:srgbClr val="333333">
                <a:alpha val="65000"/>
              </a:srgbClr>
            </a:outerShdw>
          </a:effectLst>
        </p:spPr>
      </p:pic>
      <p:sp>
        <p:nvSpPr>
          <p:cNvPr id="13" name="ZoneTexte 12">
            <a:extLst>
              <a:ext uri="{FF2B5EF4-FFF2-40B4-BE49-F238E27FC236}">
                <a16:creationId xmlns:a16="http://schemas.microsoft.com/office/drawing/2014/main" id="{E2E12BE1-1589-AC4C-A9C8-F37962020A3A}"/>
              </a:ext>
            </a:extLst>
          </p:cNvPr>
          <p:cNvSpPr txBox="1"/>
          <p:nvPr/>
        </p:nvSpPr>
        <p:spPr>
          <a:xfrm>
            <a:off x="523356" y="3804114"/>
            <a:ext cx="6024059"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Il s’applique </a:t>
            </a:r>
            <a:r>
              <a:rPr lang="fr-FR" sz="2400" b="1" dirty="0">
                <a:solidFill>
                  <a:schemeClr val="bg1"/>
                </a:solidFill>
                <a:latin typeface="Avenir Heavy" panose="02000503020000020003" pitchFamily="2" charset="0"/>
                <a:ea typeface="+mn-lt"/>
                <a:cs typeface="+mn-lt"/>
              </a:rPr>
              <a:t>le 1</a:t>
            </a:r>
            <a:r>
              <a:rPr lang="fr-FR" sz="2400" b="1" baseline="30000" dirty="0">
                <a:solidFill>
                  <a:schemeClr val="bg1"/>
                </a:solidFill>
                <a:latin typeface="Avenir Heavy" panose="02000503020000020003" pitchFamily="2" charset="0"/>
                <a:ea typeface="+mn-lt"/>
                <a:cs typeface="+mn-lt"/>
              </a:rPr>
              <a:t>er</a:t>
            </a:r>
            <a:r>
              <a:rPr lang="fr-FR" sz="2400" b="1" dirty="0">
                <a:solidFill>
                  <a:schemeClr val="bg1"/>
                </a:solidFill>
                <a:latin typeface="Avenir Heavy" panose="02000503020000020003" pitchFamily="2" charset="0"/>
                <a:ea typeface="+mn-lt"/>
                <a:cs typeface="+mn-lt"/>
              </a:rPr>
              <a:t> février 2022 </a:t>
            </a:r>
            <a:r>
              <a:rPr lang="fr-FR" sz="2400" dirty="0">
                <a:solidFill>
                  <a:srgbClr val="0A4166"/>
                </a:solidFill>
                <a:latin typeface="Avenir Book" panose="02000503020000020003" pitchFamily="2" charset="0"/>
                <a:ea typeface="+mn-lt"/>
                <a:cs typeface="+mn-lt"/>
              </a:rPr>
              <a:t>pour les  modalités de délivrance de la CQC</a:t>
            </a:r>
            <a:endParaRPr lang="fr-FR" sz="2400" dirty="0">
              <a:solidFill>
                <a:srgbClr val="0A4166"/>
              </a:solidFill>
              <a:latin typeface="Avenir Book" panose="02000503020000020003" pitchFamily="2" charset="0"/>
              <a:cs typeface="Calibri"/>
            </a:endParaRPr>
          </a:p>
          <a:p>
            <a:pPr algn="l"/>
            <a:endParaRPr lang="fr-FR" sz="2400" dirty="0">
              <a:solidFill>
                <a:srgbClr val="004961"/>
              </a:solidFill>
              <a:latin typeface="Avenir Book" panose="02000503020000020003" pitchFamily="2" charset="0"/>
              <a:cs typeface="Calibri"/>
            </a:endParaRPr>
          </a:p>
        </p:txBody>
      </p:sp>
    </p:spTree>
    <p:extLst>
      <p:ext uri="{BB962C8B-B14F-4D97-AF65-F5344CB8AC3E}">
        <p14:creationId xmlns:p14="http://schemas.microsoft.com/office/powerpoint/2010/main" val="57348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C9C257-F917-4CD5-8770-5310EBCDECA7}"/>
              </a:ext>
            </a:extLst>
          </p:cNvPr>
          <p:cNvSpPr/>
          <p:nvPr/>
        </p:nvSpPr>
        <p:spPr>
          <a:xfrm>
            <a:off x="1472997" y="1213412"/>
            <a:ext cx="4357648" cy="422617"/>
          </a:xfrm>
          <a:prstGeom prst="rect">
            <a:avLst/>
          </a:prstGeom>
          <a:solidFill>
            <a:srgbClr val="0A4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6F1A6F4E-5990-4508-B8E8-D8E39294D99E}"/>
              </a:ext>
            </a:extLst>
          </p:cNvPr>
          <p:cNvSpPr/>
          <p:nvPr/>
        </p:nvSpPr>
        <p:spPr>
          <a:xfrm>
            <a:off x="880737" y="5344778"/>
            <a:ext cx="6043807" cy="467776"/>
          </a:xfrm>
          <a:prstGeom prst="rect">
            <a:avLst/>
          </a:prstGeom>
          <a:solidFill>
            <a:srgbClr val="0A4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C1AB1BD4-C10B-40C0-A296-1C2504721036}"/>
              </a:ext>
            </a:extLst>
          </p:cNvPr>
          <p:cNvSpPr txBox="1"/>
          <p:nvPr/>
        </p:nvSpPr>
        <p:spPr>
          <a:xfrm>
            <a:off x="520519" y="1192188"/>
            <a:ext cx="11041116" cy="26776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Il crée </a:t>
            </a:r>
            <a:r>
              <a:rPr lang="fr-FR" sz="2400" b="1" dirty="0">
                <a:solidFill>
                  <a:schemeClr val="bg1"/>
                </a:solidFill>
                <a:latin typeface="Avenir Heavy" panose="02000503020000020003" pitchFamily="2" charset="0"/>
                <a:ea typeface="+mn-lt"/>
                <a:cs typeface="+mn-lt"/>
              </a:rPr>
              <a:t>le certificat de qualification  </a:t>
            </a:r>
            <a:endParaRPr lang="fr-FR" sz="2400" b="1" dirty="0">
              <a:solidFill>
                <a:srgbClr val="0A4166"/>
              </a:solidFill>
              <a:latin typeface="Avenir Heavy" panose="02000503020000020003" pitchFamily="2" charset="0"/>
              <a:ea typeface="+mn-lt"/>
              <a:cs typeface="+mn-lt"/>
            </a:endParaRPr>
          </a:p>
          <a:p>
            <a:pPr marL="800100" lvl="1" indent="-342900">
              <a:buFont typeface="Arial" panose="020B0604020202020204" pitchFamily="34" charset="0"/>
              <a:buChar char="•"/>
            </a:pPr>
            <a:r>
              <a:rPr lang="fr-FR" sz="2400" dirty="0">
                <a:solidFill>
                  <a:srgbClr val="0A4166"/>
                </a:solidFill>
                <a:latin typeface="Avenir Book" panose="02000503020000020003" pitchFamily="2" charset="0"/>
                <a:ea typeface="+mn-lt"/>
                <a:cs typeface="+mn-lt"/>
              </a:rPr>
              <a:t>Document délivré par voie électronique aux conducteurs </a:t>
            </a:r>
            <a:endParaRPr lang="fr-FR" sz="2400" dirty="0">
              <a:solidFill>
                <a:srgbClr val="0A4166"/>
              </a:solidFill>
              <a:latin typeface="Avenir Book" panose="02000503020000020003" pitchFamily="2" charset="0"/>
              <a:cs typeface="Calibri"/>
            </a:endParaRPr>
          </a:p>
          <a:p>
            <a:pPr marL="800100" lvl="1" indent="-342900">
              <a:buFont typeface="Arial" panose="020B0604020202020204" pitchFamily="34" charset="0"/>
              <a:buChar char="•"/>
            </a:pPr>
            <a:r>
              <a:rPr lang="fr-FR" sz="2400" dirty="0">
                <a:solidFill>
                  <a:srgbClr val="0A4166"/>
                </a:solidFill>
                <a:latin typeface="Avenir Book" panose="02000503020000020003" pitchFamily="2" charset="0"/>
                <a:ea typeface="+mn-lt"/>
                <a:cs typeface="+mn-lt"/>
              </a:rPr>
              <a:t>La présentation du certificat : permet au conducteur de justifier, sur le territoire national, </a:t>
            </a:r>
            <a:r>
              <a:rPr lang="fr-FR" sz="2400" b="1" dirty="0">
                <a:solidFill>
                  <a:srgbClr val="0A4166"/>
                </a:solidFill>
                <a:latin typeface="Avenir Book" panose="02000503020000020003" pitchFamily="2" charset="0"/>
                <a:ea typeface="+mn-lt"/>
                <a:cs typeface="+mn-lt"/>
              </a:rPr>
              <a:t>dans l’attente de l’obtention de sa Carte de Qualification de Conducteur </a:t>
            </a:r>
            <a:r>
              <a:rPr lang="fr-FR" sz="2400" dirty="0">
                <a:solidFill>
                  <a:srgbClr val="0A4166"/>
                </a:solidFill>
                <a:latin typeface="Avenir Book" panose="02000503020000020003" pitchFamily="2" charset="0"/>
                <a:ea typeface="+mn-lt"/>
                <a:cs typeface="+mn-lt"/>
              </a:rPr>
              <a:t>de la régularité de sa situation au regard des obligations de qualification initiale ou de formation continue, pendant une période provisoire de 4 mois</a:t>
            </a:r>
            <a:endParaRPr lang="fr-FR" sz="2400" dirty="0">
              <a:solidFill>
                <a:srgbClr val="0A4166"/>
              </a:solidFill>
              <a:latin typeface="Avenir Book" panose="02000503020000020003" pitchFamily="2" charset="0"/>
              <a:cs typeface="Calibri"/>
            </a:endParaRPr>
          </a:p>
        </p:txBody>
      </p:sp>
      <p:sp>
        <p:nvSpPr>
          <p:cNvPr id="4" name="Rectangle 3"/>
          <p:cNvSpPr/>
          <p:nvPr/>
        </p:nvSpPr>
        <p:spPr>
          <a:xfrm>
            <a:off x="189329" y="1661923"/>
            <a:ext cx="8394192" cy="1107996"/>
          </a:xfrm>
          <a:prstGeom prst="rect">
            <a:avLst/>
          </a:prstGeom>
        </p:spPr>
        <p:txBody>
          <a:bodyPr wrap="square" lIns="91440" tIns="45720" rIns="91440" bIns="45720" anchor="t">
            <a:spAutoFit/>
          </a:bodyPr>
          <a:lstStyle/>
          <a:p>
            <a:endParaRPr lang="fr-FR" sz="1500">
              <a:latin typeface="Avenir Light" panose="020B0402020203020204" pitchFamily="34" charset="77"/>
            </a:endParaRPr>
          </a:p>
          <a:p>
            <a:endParaRPr lang="fr-FR" sz="1500">
              <a:solidFill>
                <a:srgbClr val="FF0000"/>
              </a:solidFill>
              <a:latin typeface="Avenir Light" panose="020B0402020203020204" pitchFamily="34" charset="77"/>
            </a:endParaRPr>
          </a:p>
          <a:p>
            <a:endParaRPr lang="fr-FR">
              <a:solidFill>
                <a:srgbClr val="000000"/>
              </a:solidFill>
              <a:latin typeface="Comic Sans MS" panose="030F0702030302020204" pitchFamily="66" charset="0"/>
            </a:endParaRPr>
          </a:p>
          <a:p>
            <a:endParaRPr lang="fr-FR"/>
          </a:p>
        </p:txBody>
      </p:sp>
      <p:grpSp>
        <p:nvGrpSpPr>
          <p:cNvPr id="6" name="Groupe 5">
            <a:extLst>
              <a:ext uri="{FF2B5EF4-FFF2-40B4-BE49-F238E27FC236}">
                <a16:creationId xmlns:a16="http://schemas.microsoft.com/office/drawing/2014/main" id="{94D131C5-D72C-EC40-BC7A-B82F5F5D9CF9}"/>
              </a:ext>
            </a:extLst>
          </p:cNvPr>
          <p:cNvGrpSpPr/>
          <p:nvPr/>
        </p:nvGrpSpPr>
        <p:grpSpPr>
          <a:xfrm>
            <a:off x="0" y="372119"/>
            <a:ext cx="7239000" cy="572727"/>
            <a:chOff x="0" y="341673"/>
            <a:chExt cx="7239000" cy="572727"/>
          </a:xfrm>
        </p:grpSpPr>
        <p:sp>
          <p:nvSpPr>
            <p:cNvPr id="10" name="Rectangle 9">
              <a:extLst>
                <a:ext uri="{FF2B5EF4-FFF2-40B4-BE49-F238E27FC236}">
                  <a16:creationId xmlns:a16="http://schemas.microsoft.com/office/drawing/2014/main" id="{C7F47789-7B22-6C4D-91C8-75A9BB6B2CAC}"/>
                </a:ext>
              </a:extLst>
            </p:cNvPr>
            <p:cNvSpPr/>
            <p:nvPr/>
          </p:nvSpPr>
          <p:spPr>
            <a:xfrm>
              <a:off x="0" y="341673"/>
              <a:ext cx="6767710"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rectangle 10">
              <a:extLst>
                <a:ext uri="{FF2B5EF4-FFF2-40B4-BE49-F238E27FC236}">
                  <a16:creationId xmlns:a16="http://schemas.microsoft.com/office/drawing/2014/main" id="{D9DF37D5-7A1C-4845-BAB4-B3BDE9A69362}"/>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46511885-AFD5-1A46-B508-DF7636EAF7FD}"/>
              </a:ext>
            </a:extLst>
          </p:cNvPr>
          <p:cNvSpPr/>
          <p:nvPr/>
        </p:nvSpPr>
        <p:spPr>
          <a:xfrm>
            <a:off x="520519" y="421626"/>
            <a:ext cx="5040630" cy="523220"/>
          </a:xfrm>
          <a:prstGeom prst="rect">
            <a:avLst/>
          </a:prstGeom>
        </p:spPr>
        <p:txBody>
          <a:bodyPr wrap="square" lIns="91440" tIns="45720" rIns="91440" bIns="45720" anchor="t">
            <a:spAutoFit/>
          </a:bodyPr>
          <a:lstStyle/>
          <a:p>
            <a:r>
              <a:rPr lang="fr-FR" sz="2800" b="1">
                <a:solidFill>
                  <a:schemeClr val="bg1"/>
                </a:solidFill>
                <a:latin typeface="Avenir Heavy"/>
              </a:rPr>
              <a:t>Quelles dispositions ?</a:t>
            </a:r>
            <a:endParaRPr lang="fr-FR" sz="2800" b="1">
              <a:solidFill>
                <a:schemeClr val="bg1"/>
              </a:solidFill>
              <a:latin typeface="Avenir Heavy" panose="02000503020000020003" pitchFamily="2" charset="0"/>
            </a:endParaRPr>
          </a:p>
        </p:txBody>
      </p:sp>
      <p:pic>
        <p:nvPicPr>
          <p:cNvPr id="17" name="Image 16">
            <a:extLst>
              <a:ext uri="{FF2B5EF4-FFF2-40B4-BE49-F238E27FC236}">
                <a16:creationId xmlns:a16="http://schemas.microsoft.com/office/drawing/2014/main" id="{0CD651DF-BF4D-694F-9965-282323878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
        <p:nvSpPr>
          <p:cNvPr id="13" name="ZoneTexte 12">
            <a:extLst>
              <a:ext uri="{FF2B5EF4-FFF2-40B4-BE49-F238E27FC236}">
                <a16:creationId xmlns:a16="http://schemas.microsoft.com/office/drawing/2014/main" id="{9D4F72C6-9C4B-364C-9433-B6814AA34BE0}"/>
              </a:ext>
            </a:extLst>
          </p:cNvPr>
          <p:cNvSpPr txBox="1"/>
          <p:nvPr/>
        </p:nvSpPr>
        <p:spPr>
          <a:xfrm>
            <a:off x="880737" y="4586921"/>
            <a:ext cx="6718481"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Il prévoit que les cartes de qualification de conducteur routier soient demandées </a:t>
            </a:r>
            <a:r>
              <a:rPr lang="fr-FR" sz="2400" b="1" dirty="0">
                <a:solidFill>
                  <a:srgbClr val="FF0000"/>
                </a:solidFill>
                <a:latin typeface="Avenir Heavy" panose="02000503020000020003" pitchFamily="2" charset="0"/>
                <a:ea typeface="+mn-lt"/>
                <a:cs typeface="+mn-lt"/>
              </a:rPr>
              <a:t>           </a:t>
            </a:r>
            <a:r>
              <a:rPr lang="fr-FR" sz="2400" b="1" dirty="0">
                <a:solidFill>
                  <a:schemeClr val="bg1"/>
                </a:solidFill>
                <a:latin typeface="Avenir Heavy" panose="02000503020000020003" pitchFamily="2" charset="0"/>
                <a:ea typeface="+mn-lt"/>
                <a:cs typeface="+mn-lt"/>
              </a:rPr>
              <a:t>par voie électronique par les conducteurs</a:t>
            </a:r>
          </a:p>
          <a:p>
            <a:pPr algn="l"/>
            <a:endParaRPr lang="fr-FR" sz="1600" dirty="0">
              <a:solidFill>
                <a:srgbClr val="004961"/>
              </a:solidFill>
              <a:latin typeface="Avenir Book" panose="02000503020000020003" pitchFamily="2" charset="0"/>
            </a:endParaRPr>
          </a:p>
        </p:txBody>
      </p:sp>
      <p:pic>
        <p:nvPicPr>
          <p:cNvPr id="8" name="Image 7">
            <a:extLst>
              <a:ext uri="{FF2B5EF4-FFF2-40B4-BE49-F238E27FC236}">
                <a16:creationId xmlns:a16="http://schemas.microsoft.com/office/drawing/2014/main" id="{D69A37B3-8CF1-43C4-9783-73E29247CC1B}"/>
              </a:ext>
            </a:extLst>
          </p:cNvPr>
          <p:cNvPicPr>
            <a:picLocks noChangeAspect="1"/>
          </p:cNvPicPr>
          <p:nvPr/>
        </p:nvPicPr>
        <p:blipFill>
          <a:blip r:embed="rId3"/>
          <a:stretch>
            <a:fillRect/>
          </a:stretch>
        </p:blipFill>
        <p:spPr>
          <a:xfrm>
            <a:off x="7516415" y="4273782"/>
            <a:ext cx="4146820" cy="16733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56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1C87D-AB85-D246-966A-BE3B2EAA6B22}"/>
              </a:ext>
            </a:extLst>
          </p:cNvPr>
          <p:cNvSpPr>
            <a:spLocks noGrp="1"/>
          </p:cNvSpPr>
          <p:nvPr>
            <p:ph type="ctrTitle"/>
          </p:nvPr>
        </p:nvSpPr>
        <p:spPr>
          <a:xfrm>
            <a:off x="4065154" y="1503468"/>
            <a:ext cx="9144000" cy="2387600"/>
          </a:xfrm>
        </p:spPr>
        <p:txBody>
          <a:bodyPr lIns="91440" tIns="45720" rIns="91440" bIns="45720" anchor="b">
            <a:normAutofit/>
          </a:bodyPr>
          <a:lstStyle/>
          <a:p>
            <a:r>
              <a:rPr lang="fr-FR" sz="3600" dirty="0">
                <a:latin typeface="Avenir Heavy"/>
              </a:rPr>
              <a:t>Les impacts </a:t>
            </a:r>
            <a:endParaRPr lang="fr-FR" sz="3600" dirty="0"/>
          </a:p>
        </p:txBody>
      </p:sp>
      <p:sp>
        <p:nvSpPr>
          <p:cNvPr id="3" name="Sous-titre 2">
            <a:extLst>
              <a:ext uri="{FF2B5EF4-FFF2-40B4-BE49-F238E27FC236}">
                <a16:creationId xmlns:a16="http://schemas.microsoft.com/office/drawing/2014/main" id="{7562D845-87BF-9C47-8486-366DCAB3096E}"/>
              </a:ext>
            </a:extLst>
          </p:cNvPr>
          <p:cNvSpPr>
            <a:spLocks noGrp="1"/>
          </p:cNvSpPr>
          <p:nvPr>
            <p:ph type="subTitle" idx="1"/>
          </p:nvPr>
        </p:nvSpPr>
        <p:spPr>
          <a:xfrm>
            <a:off x="127341" y="1106645"/>
            <a:ext cx="2752828" cy="1655762"/>
          </a:xfrm>
        </p:spPr>
        <p:txBody>
          <a:bodyPr lIns="91440" tIns="45720" rIns="91440" bIns="45720" anchor="t">
            <a:noAutofit/>
          </a:bodyPr>
          <a:lstStyle/>
          <a:p>
            <a:r>
              <a:rPr lang="fr-FR" dirty="0"/>
              <a:t>2</a:t>
            </a:r>
          </a:p>
        </p:txBody>
      </p:sp>
    </p:spTree>
    <p:extLst>
      <p:ext uri="{BB962C8B-B14F-4D97-AF65-F5344CB8AC3E}">
        <p14:creationId xmlns:p14="http://schemas.microsoft.com/office/powerpoint/2010/main" val="153660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F6F59-75AB-4525-AE54-403F3DCFDB3A}"/>
              </a:ext>
            </a:extLst>
          </p:cNvPr>
          <p:cNvSpPr/>
          <p:nvPr/>
        </p:nvSpPr>
        <p:spPr>
          <a:xfrm>
            <a:off x="545727" y="2093076"/>
            <a:ext cx="4784599" cy="470769"/>
          </a:xfrm>
          <a:prstGeom prst="rect">
            <a:avLst/>
          </a:prstGeom>
          <a:solidFill>
            <a:srgbClr val="0A4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738B312-425F-4DD9-AA32-78D7D2037FFB}"/>
              </a:ext>
            </a:extLst>
          </p:cNvPr>
          <p:cNvSpPr txBox="1"/>
          <p:nvPr/>
        </p:nvSpPr>
        <p:spPr>
          <a:xfrm>
            <a:off x="581286" y="2057923"/>
            <a:ext cx="851560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chemeClr val="bg1"/>
                </a:solidFill>
                <a:latin typeface="Avenir Heavy" panose="02000503020000020003" pitchFamily="2" charset="0"/>
                <a:ea typeface="+mn-lt"/>
                <a:cs typeface="+mn-lt"/>
              </a:rPr>
              <a:t>Suppression des fiches navettes </a:t>
            </a:r>
            <a:r>
              <a:rPr lang="fr-FR" sz="2400" dirty="0">
                <a:solidFill>
                  <a:srgbClr val="0A4166"/>
                </a:solidFill>
                <a:latin typeface="Avenir Book" panose="02000503020000020003" pitchFamily="2" charset="0"/>
                <a:ea typeface="+mn-lt"/>
                <a:cs typeface="+mn-lt"/>
              </a:rPr>
              <a:t>depuis le 28 janvier</a:t>
            </a:r>
            <a:endParaRPr lang="fr-FR" sz="2400" dirty="0">
              <a:solidFill>
                <a:srgbClr val="0A4166"/>
              </a:solidFill>
              <a:latin typeface="Avenir Book" panose="02000503020000020003" pitchFamily="2" charset="0"/>
              <a:cs typeface="Calibri" panose="020F0502020204030204"/>
            </a:endParaRPr>
          </a:p>
          <a:p>
            <a:r>
              <a:rPr lang="fr-FR" sz="2400" dirty="0">
                <a:solidFill>
                  <a:srgbClr val="0A4166"/>
                </a:solidFill>
                <a:latin typeface="Avenir Book" panose="02000503020000020003" pitchFamily="2" charset="0"/>
                <a:ea typeface="+mn-lt"/>
                <a:cs typeface="+mn-lt"/>
              </a:rPr>
              <a:t>Réception par </a:t>
            </a:r>
            <a:r>
              <a:rPr lang="fr-FR" sz="2400" dirty="0" err="1">
                <a:solidFill>
                  <a:srgbClr val="0A4166"/>
                </a:solidFill>
                <a:latin typeface="Avenir Book" panose="02000503020000020003" pitchFamily="2" charset="0"/>
                <a:ea typeface="+mn-lt"/>
                <a:cs typeface="+mn-lt"/>
              </a:rPr>
              <a:t>Chronoservices</a:t>
            </a:r>
            <a:r>
              <a:rPr lang="fr-FR" sz="2400" dirty="0">
                <a:solidFill>
                  <a:srgbClr val="0A4166"/>
                </a:solidFill>
                <a:latin typeface="Avenir Book" panose="02000503020000020003" pitchFamily="2" charset="0"/>
                <a:ea typeface="+mn-lt"/>
                <a:cs typeface="+mn-lt"/>
              </a:rPr>
              <a:t> pour le 12 février dernier délai, cachet de la poste faisant foi</a:t>
            </a:r>
            <a:br>
              <a:rPr lang="fr-FR" sz="2400" dirty="0">
                <a:solidFill>
                  <a:srgbClr val="0A4166"/>
                </a:solidFill>
                <a:latin typeface="Avenir Book" panose="02000503020000020003" pitchFamily="2" charset="0"/>
                <a:ea typeface="+mn-lt"/>
                <a:cs typeface="+mn-lt"/>
              </a:rPr>
            </a:br>
            <a:endParaRPr lang="fr-FR" sz="1600" dirty="0">
              <a:solidFill>
                <a:srgbClr val="0A4166"/>
              </a:solidFill>
              <a:latin typeface="Avenir Book" panose="02000503020000020003" pitchFamily="2" charset="0"/>
              <a:cs typeface="Calibri"/>
            </a:endParaRPr>
          </a:p>
        </p:txBody>
      </p:sp>
      <p:grpSp>
        <p:nvGrpSpPr>
          <p:cNvPr id="14" name="Groupe 13">
            <a:extLst>
              <a:ext uri="{FF2B5EF4-FFF2-40B4-BE49-F238E27FC236}">
                <a16:creationId xmlns:a16="http://schemas.microsoft.com/office/drawing/2014/main" id="{D273769C-145D-1E48-9AD1-55F644D74B20}"/>
              </a:ext>
            </a:extLst>
          </p:cNvPr>
          <p:cNvGrpSpPr/>
          <p:nvPr/>
        </p:nvGrpSpPr>
        <p:grpSpPr>
          <a:xfrm>
            <a:off x="0" y="341674"/>
            <a:ext cx="9954842" cy="572727"/>
            <a:chOff x="0" y="341673"/>
            <a:chExt cx="7239000" cy="572727"/>
          </a:xfrm>
        </p:grpSpPr>
        <p:sp>
          <p:nvSpPr>
            <p:cNvPr id="15" name="Rectangle 14">
              <a:extLst>
                <a:ext uri="{FF2B5EF4-FFF2-40B4-BE49-F238E27FC236}">
                  <a16:creationId xmlns:a16="http://schemas.microsoft.com/office/drawing/2014/main" id="{68B497C0-B655-6E43-955C-FA19F6DA05D1}"/>
                </a:ext>
              </a:extLst>
            </p:cNvPr>
            <p:cNvSpPr/>
            <p:nvPr/>
          </p:nvSpPr>
          <p:spPr>
            <a:xfrm>
              <a:off x="0" y="341673"/>
              <a:ext cx="6788658"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rectangle 15">
              <a:extLst>
                <a:ext uri="{FF2B5EF4-FFF2-40B4-BE49-F238E27FC236}">
                  <a16:creationId xmlns:a16="http://schemas.microsoft.com/office/drawing/2014/main" id="{409B9A0A-3403-0E4F-A498-3C6A00D5B763}"/>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7" name="Rectangle 16">
            <a:extLst>
              <a:ext uri="{FF2B5EF4-FFF2-40B4-BE49-F238E27FC236}">
                <a16:creationId xmlns:a16="http://schemas.microsoft.com/office/drawing/2014/main" id="{21BA8FB3-0257-3747-917E-C158B5DCECC6}"/>
              </a:ext>
            </a:extLst>
          </p:cNvPr>
          <p:cNvSpPr/>
          <p:nvPr/>
        </p:nvSpPr>
        <p:spPr>
          <a:xfrm>
            <a:off x="638795" y="390932"/>
            <a:ext cx="9502431" cy="523220"/>
          </a:xfrm>
          <a:prstGeom prst="rect">
            <a:avLst/>
          </a:prstGeom>
        </p:spPr>
        <p:txBody>
          <a:bodyPr wrap="square" lIns="91440" tIns="45720" rIns="91440" bIns="45720" anchor="t">
            <a:spAutoFit/>
          </a:bodyPr>
          <a:lstStyle/>
          <a:p>
            <a:r>
              <a:rPr lang="fr-FR" sz="2800" dirty="0">
                <a:solidFill>
                  <a:schemeClr val="bg1"/>
                </a:solidFill>
                <a:latin typeface="Avenir Heavy"/>
              </a:rPr>
              <a:t>Disparition des modalités administratives actuelles</a:t>
            </a:r>
            <a:endParaRPr lang="fr-FR" sz="2800" b="1" dirty="0">
              <a:solidFill>
                <a:schemeClr val="bg1"/>
              </a:solidFill>
              <a:latin typeface="Avenir Heavy" panose="02000503020000020003" pitchFamily="2" charset="0"/>
            </a:endParaRPr>
          </a:p>
        </p:txBody>
      </p:sp>
      <p:pic>
        <p:nvPicPr>
          <p:cNvPr id="18" name="Image 17">
            <a:extLst>
              <a:ext uri="{FF2B5EF4-FFF2-40B4-BE49-F238E27FC236}">
                <a16:creationId xmlns:a16="http://schemas.microsoft.com/office/drawing/2014/main" id="{0EAF2B49-D889-674D-981A-CBF38E81D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pic>
        <p:nvPicPr>
          <p:cNvPr id="6" name="Image 8" descr="Une image contenant texte&#10;&#10;Description générée automatiquement">
            <a:extLst>
              <a:ext uri="{FF2B5EF4-FFF2-40B4-BE49-F238E27FC236}">
                <a16:creationId xmlns:a16="http://schemas.microsoft.com/office/drawing/2014/main" id="{9D84F81A-B750-42AB-8E15-96FE419EF284}"/>
              </a:ext>
            </a:extLst>
          </p:cNvPr>
          <p:cNvPicPr>
            <a:picLocks noChangeAspect="1"/>
          </p:cNvPicPr>
          <p:nvPr/>
        </p:nvPicPr>
        <p:blipFill>
          <a:blip r:embed="rId3"/>
          <a:stretch>
            <a:fillRect/>
          </a:stretch>
        </p:blipFill>
        <p:spPr>
          <a:xfrm rot="2647875">
            <a:off x="8003920" y="1749702"/>
            <a:ext cx="3627911" cy="4079250"/>
          </a:xfrm>
          <a:prstGeom prst="rect">
            <a:avLst/>
          </a:prstGeom>
        </p:spPr>
      </p:pic>
      <p:sp>
        <p:nvSpPr>
          <p:cNvPr id="10" name="ZoneTexte 9">
            <a:extLst>
              <a:ext uri="{FF2B5EF4-FFF2-40B4-BE49-F238E27FC236}">
                <a16:creationId xmlns:a16="http://schemas.microsoft.com/office/drawing/2014/main" id="{A64A40B7-F2D5-D74C-8044-7DAFDC13890D}"/>
              </a:ext>
            </a:extLst>
          </p:cNvPr>
          <p:cNvSpPr txBox="1"/>
          <p:nvPr/>
        </p:nvSpPr>
        <p:spPr>
          <a:xfrm>
            <a:off x="638795" y="4238004"/>
            <a:ext cx="851560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rgbClr val="0A4166"/>
                </a:solidFill>
                <a:latin typeface="Avenir Book" panose="02000503020000020003" pitchFamily="2" charset="0"/>
                <a:ea typeface="+mn-lt"/>
                <a:cs typeface="+mn-lt"/>
              </a:rPr>
              <a:t>Les centres </a:t>
            </a:r>
            <a:r>
              <a:rPr lang="fr-FR" sz="2400" dirty="0" err="1">
                <a:solidFill>
                  <a:srgbClr val="0A4166"/>
                </a:solidFill>
                <a:latin typeface="Avenir Book" panose="02000503020000020003" pitchFamily="2" charset="0"/>
                <a:ea typeface="+mn-lt"/>
                <a:cs typeface="+mn-lt"/>
              </a:rPr>
              <a:t>Aftral</a:t>
            </a:r>
            <a:r>
              <a:rPr lang="fr-FR" sz="2400" dirty="0">
                <a:solidFill>
                  <a:srgbClr val="0A4166"/>
                </a:solidFill>
                <a:latin typeface="Avenir Book" panose="02000503020000020003" pitchFamily="2" charset="0"/>
                <a:ea typeface="+mn-lt"/>
                <a:cs typeface="+mn-lt"/>
              </a:rPr>
              <a:t> ne remettront plus les CQC  </a:t>
            </a:r>
          </a:p>
          <a:p>
            <a:r>
              <a:rPr lang="fr-FR" sz="2400" dirty="0">
                <a:solidFill>
                  <a:srgbClr val="0A4166"/>
                </a:solidFill>
                <a:latin typeface="Avenir Book" panose="02000503020000020003" pitchFamily="2" charset="0"/>
                <a:ea typeface="+mn-lt"/>
                <a:cs typeface="+mn-lt"/>
              </a:rPr>
              <a:t>aux conducteurs</a:t>
            </a:r>
            <a:endParaRPr lang="fr-FR" sz="2400" dirty="0">
              <a:solidFill>
                <a:srgbClr val="0A4166"/>
              </a:solidFill>
              <a:latin typeface="Avenir Book" panose="02000503020000020003" pitchFamily="2" charset="0"/>
              <a:cs typeface="Calibri"/>
            </a:endParaRPr>
          </a:p>
          <a:p>
            <a:pPr algn="l"/>
            <a:endParaRPr lang="fr-FR" sz="1600" dirty="0">
              <a:solidFill>
                <a:srgbClr val="004961"/>
              </a:solidFill>
              <a:latin typeface="Avenir Book" panose="02000503020000020003" pitchFamily="2" charset="0"/>
              <a:cs typeface="Calibri"/>
            </a:endParaRPr>
          </a:p>
        </p:txBody>
      </p:sp>
    </p:spTree>
    <p:extLst>
      <p:ext uri="{BB962C8B-B14F-4D97-AF65-F5344CB8AC3E}">
        <p14:creationId xmlns:p14="http://schemas.microsoft.com/office/powerpoint/2010/main" val="19204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D273769C-145D-1E48-9AD1-55F644D74B20}"/>
              </a:ext>
            </a:extLst>
          </p:cNvPr>
          <p:cNvGrpSpPr/>
          <p:nvPr/>
        </p:nvGrpSpPr>
        <p:grpSpPr>
          <a:xfrm>
            <a:off x="0" y="341674"/>
            <a:ext cx="9954842" cy="572727"/>
            <a:chOff x="0" y="341673"/>
            <a:chExt cx="7239000" cy="572727"/>
          </a:xfrm>
        </p:grpSpPr>
        <p:sp>
          <p:nvSpPr>
            <p:cNvPr id="15" name="Rectangle 14">
              <a:extLst>
                <a:ext uri="{FF2B5EF4-FFF2-40B4-BE49-F238E27FC236}">
                  <a16:creationId xmlns:a16="http://schemas.microsoft.com/office/drawing/2014/main" id="{68B497C0-B655-6E43-955C-FA19F6DA05D1}"/>
                </a:ext>
              </a:extLst>
            </p:cNvPr>
            <p:cNvSpPr/>
            <p:nvPr/>
          </p:nvSpPr>
          <p:spPr>
            <a:xfrm>
              <a:off x="0" y="341673"/>
              <a:ext cx="6788658"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rectangle 15">
              <a:extLst>
                <a:ext uri="{FF2B5EF4-FFF2-40B4-BE49-F238E27FC236}">
                  <a16:creationId xmlns:a16="http://schemas.microsoft.com/office/drawing/2014/main" id="{409B9A0A-3403-0E4F-A498-3C6A00D5B763}"/>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7" name="Rectangle 16">
            <a:extLst>
              <a:ext uri="{FF2B5EF4-FFF2-40B4-BE49-F238E27FC236}">
                <a16:creationId xmlns:a16="http://schemas.microsoft.com/office/drawing/2014/main" id="{21BA8FB3-0257-3747-917E-C158B5DCECC6}"/>
              </a:ext>
            </a:extLst>
          </p:cNvPr>
          <p:cNvSpPr/>
          <p:nvPr/>
        </p:nvSpPr>
        <p:spPr>
          <a:xfrm>
            <a:off x="345904" y="379873"/>
            <a:ext cx="8392044" cy="523220"/>
          </a:xfrm>
          <a:prstGeom prst="rect">
            <a:avLst/>
          </a:prstGeom>
        </p:spPr>
        <p:txBody>
          <a:bodyPr wrap="square" lIns="91440" tIns="45720" rIns="91440" bIns="45720" anchor="t">
            <a:spAutoFit/>
          </a:bodyPr>
          <a:lstStyle/>
          <a:p>
            <a:r>
              <a:rPr lang="fr-FR" sz="2800">
                <a:solidFill>
                  <a:schemeClr val="bg1"/>
                </a:solidFill>
                <a:latin typeface="Avenir Heavy"/>
              </a:rPr>
              <a:t>Principes de délivrance de la CQC</a:t>
            </a:r>
            <a:endParaRPr lang="fr-FR" sz="2800" b="1">
              <a:solidFill>
                <a:schemeClr val="bg1"/>
              </a:solidFill>
              <a:latin typeface="Avenir Heavy" panose="02000503020000020003" pitchFamily="2" charset="0"/>
            </a:endParaRPr>
          </a:p>
        </p:txBody>
      </p:sp>
      <p:pic>
        <p:nvPicPr>
          <p:cNvPr id="18" name="Image 17">
            <a:extLst>
              <a:ext uri="{FF2B5EF4-FFF2-40B4-BE49-F238E27FC236}">
                <a16:creationId xmlns:a16="http://schemas.microsoft.com/office/drawing/2014/main" id="{0EAF2B49-D889-674D-981A-CBF38E81D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
        <p:nvSpPr>
          <p:cNvPr id="3" name="Rectangle 2">
            <a:extLst>
              <a:ext uri="{FF2B5EF4-FFF2-40B4-BE49-F238E27FC236}">
                <a16:creationId xmlns:a16="http://schemas.microsoft.com/office/drawing/2014/main" id="{757CA3BD-4D10-3B4B-B2A0-354D7CAFED8D}"/>
              </a:ext>
            </a:extLst>
          </p:cNvPr>
          <p:cNvSpPr/>
          <p:nvPr/>
        </p:nvSpPr>
        <p:spPr>
          <a:xfrm>
            <a:off x="86411" y="1453835"/>
            <a:ext cx="2817427" cy="47369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Sous-titre 2">
            <a:extLst>
              <a:ext uri="{FF2B5EF4-FFF2-40B4-BE49-F238E27FC236}">
                <a16:creationId xmlns:a16="http://schemas.microsoft.com/office/drawing/2014/main" id="{DC3BA3A3-EEE2-184E-8CBA-10DF7B196E96}"/>
              </a:ext>
            </a:extLst>
          </p:cNvPr>
          <p:cNvSpPr txBox="1">
            <a:spLocks/>
          </p:cNvSpPr>
          <p:nvPr/>
        </p:nvSpPr>
        <p:spPr>
          <a:xfrm>
            <a:off x="55450" y="1216070"/>
            <a:ext cx="939266" cy="9880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7200" b="1" dirty="0">
                <a:solidFill>
                  <a:srgbClr val="902D31"/>
                </a:solidFill>
                <a:latin typeface="Avenir Black" panose="02000503020000020003" pitchFamily="2" charset="0"/>
              </a:rPr>
              <a:t>1</a:t>
            </a:r>
          </a:p>
        </p:txBody>
      </p:sp>
      <p:sp>
        <p:nvSpPr>
          <p:cNvPr id="34" name="Rectangle 33">
            <a:extLst>
              <a:ext uri="{FF2B5EF4-FFF2-40B4-BE49-F238E27FC236}">
                <a16:creationId xmlns:a16="http://schemas.microsoft.com/office/drawing/2014/main" id="{B29B7626-04DE-394C-9497-56F85D971AD7}"/>
              </a:ext>
            </a:extLst>
          </p:cNvPr>
          <p:cNvSpPr/>
          <p:nvPr/>
        </p:nvSpPr>
        <p:spPr>
          <a:xfrm>
            <a:off x="3096814" y="1453835"/>
            <a:ext cx="2817427" cy="47369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Sous-titre 2">
            <a:extLst>
              <a:ext uri="{FF2B5EF4-FFF2-40B4-BE49-F238E27FC236}">
                <a16:creationId xmlns:a16="http://schemas.microsoft.com/office/drawing/2014/main" id="{90BA8950-9FC5-A34B-B3B9-4DA2C67A538D}"/>
              </a:ext>
            </a:extLst>
          </p:cNvPr>
          <p:cNvSpPr txBox="1">
            <a:spLocks/>
          </p:cNvSpPr>
          <p:nvPr/>
        </p:nvSpPr>
        <p:spPr>
          <a:xfrm>
            <a:off x="3065853" y="1216070"/>
            <a:ext cx="939266" cy="9880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7200" b="1" dirty="0">
                <a:solidFill>
                  <a:srgbClr val="902D31"/>
                </a:solidFill>
                <a:latin typeface="Avenir Black" panose="02000503020000020003" pitchFamily="2" charset="0"/>
              </a:rPr>
              <a:t>2</a:t>
            </a:r>
          </a:p>
        </p:txBody>
      </p:sp>
      <p:sp>
        <p:nvSpPr>
          <p:cNvPr id="36" name="Rectangle 35">
            <a:extLst>
              <a:ext uri="{FF2B5EF4-FFF2-40B4-BE49-F238E27FC236}">
                <a16:creationId xmlns:a16="http://schemas.microsoft.com/office/drawing/2014/main" id="{F6247D10-233A-F141-969B-C31590AB2D32}"/>
              </a:ext>
            </a:extLst>
          </p:cNvPr>
          <p:cNvSpPr/>
          <p:nvPr/>
        </p:nvSpPr>
        <p:spPr>
          <a:xfrm>
            <a:off x="6130027" y="1453835"/>
            <a:ext cx="2817427" cy="47369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Sous-titre 2">
            <a:extLst>
              <a:ext uri="{FF2B5EF4-FFF2-40B4-BE49-F238E27FC236}">
                <a16:creationId xmlns:a16="http://schemas.microsoft.com/office/drawing/2014/main" id="{17C2BE7F-01B5-D245-8597-0B84E0A56F28}"/>
              </a:ext>
            </a:extLst>
          </p:cNvPr>
          <p:cNvSpPr txBox="1">
            <a:spLocks/>
          </p:cNvSpPr>
          <p:nvPr/>
        </p:nvSpPr>
        <p:spPr>
          <a:xfrm>
            <a:off x="6099066" y="1216070"/>
            <a:ext cx="939266" cy="9880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7200" b="1" dirty="0">
                <a:solidFill>
                  <a:srgbClr val="902D31"/>
                </a:solidFill>
                <a:latin typeface="Avenir Black" panose="02000503020000020003" pitchFamily="2" charset="0"/>
              </a:rPr>
              <a:t>3</a:t>
            </a:r>
          </a:p>
        </p:txBody>
      </p:sp>
      <p:sp>
        <p:nvSpPr>
          <p:cNvPr id="38" name="Rectangle 37">
            <a:extLst>
              <a:ext uri="{FF2B5EF4-FFF2-40B4-BE49-F238E27FC236}">
                <a16:creationId xmlns:a16="http://schemas.microsoft.com/office/drawing/2014/main" id="{20CA6A23-E28A-6D46-92B3-303CE7B00EA0}"/>
              </a:ext>
            </a:extLst>
          </p:cNvPr>
          <p:cNvSpPr/>
          <p:nvPr/>
        </p:nvSpPr>
        <p:spPr>
          <a:xfrm>
            <a:off x="9189945" y="1453835"/>
            <a:ext cx="2817427" cy="47369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Sous-titre 2">
            <a:extLst>
              <a:ext uri="{FF2B5EF4-FFF2-40B4-BE49-F238E27FC236}">
                <a16:creationId xmlns:a16="http://schemas.microsoft.com/office/drawing/2014/main" id="{0784EDB7-A788-3B44-BF8E-ABB0D7028D1C}"/>
              </a:ext>
            </a:extLst>
          </p:cNvPr>
          <p:cNvSpPr txBox="1">
            <a:spLocks/>
          </p:cNvSpPr>
          <p:nvPr/>
        </p:nvSpPr>
        <p:spPr>
          <a:xfrm>
            <a:off x="9158984" y="1216070"/>
            <a:ext cx="939266" cy="9880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7200" b="1" dirty="0">
                <a:solidFill>
                  <a:srgbClr val="902D31"/>
                </a:solidFill>
                <a:latin typeface="Avenir Black" panose="02000503020000020003" pitchFamily="2" charset="0"/>
              </a:rPr>
              <a:t>4</a:t>
            </a:r>
          </a:p>
        </p:txBody>
      </p:sp>
      <p:sp>
        <p:nvSpPr>
          <p:cNvPr id="40" name="ZoneTexte 39">
            <a:extLst>
              <a:ext uri="{FF2B5EF4-FFF2-40B4-BE49-F238E27FC236}">
                <a16:creationId xmlns:a16="http://schemas.microsoft.com/office/drawing/2014/main" id="{F85283AB-B8FD-DE4C-966F-89BE5BADE61A}"/>
              </a:ext>
            </a:extLst>
          </p:cNvPr>
          <p:cNvSpPr txBox="1"/>
          <p:nvPr/>
        </p:nvSpPr>
        <p:spPr>
          <a:xfrm>
            <a:off x="184628" y="2583687"/>
            <a:ext cx="2692504" cy="17081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b="1" dirty="0">
                <a:solidFill>
                  <a:srgbClr val="0A4166"/>
                </a:solidFill>
                <a:latin typeface="Avenir Book" panose="02000503020000020003" pitchFamily="2" charset="0"/>
                <a:cs typeface="Calibri"/>
              </a:rPr>
              <a:t>https://hubprotransport.com</a:t>
            </a:r>
          </a:p>
          <a:p>
            <a:r>
              <a:rPr lang="fr-FR" sz="1500" dirty="0">
                <a:solidFill>
                  <a:srgbClr val="0A4166"/>
                </a:solidFill>
                <a:latin typeface="Avenir Book" panose="02000503020000020003" pitchFamily="2" charset="0"/>
                <a:ea typeface="+mn-lt"/>
                <a:cs typeface="+mn-lt"/>
              </a:rPr>
              <a:t>Sous 24h, il reçoit une notification par courrier électronique lui permettant de personnaliser son mot de passe  et d'accéder à son espace</a:t>
            </a:r>
            <a:endParaRPr lang="fr-FR" sz="1500" dirty="0">
              <a:solidFill>
                <a:srgbClr val="0A4166"/>
              </a:solidFill>
              <a:latin typeface="Avenir Book" panose="02000503020000020003" pitchFamily="2" charset="0"/>
              <a:cs typeface="Calibri" panose="020F0502020204030204"/>
            </a:endParaRPr>
          </a:p>
        </p:txBody>
      </p:sp>
      <p:sp>
        <p:nvSpPr>
          <p:cNvPr id="41" name="ZoneTexte 40">
            <a:extLst>
              <a:ext uri="{FF2B5EF4-FFF2-40B4-BE49-F238E27FC236}">
                <a16:creationId xmlns:a16="http://schemas.microsoft.com/office/drawing/2014/main" id="{A79B2546-C297-F544-BB55-7CFABB85849E}"/>
              </a:ext>
            </a:extLst>
          </p:cNvPr>
          <p:cNvSpPr txBox="1"/>
          <p:nvPr/>
        </p:nvSpPr>
        <p:spPr>
          <a:xfrm>
            <a:off x="3119624" y="2578255"/>
            <a:ext cx="2710246" cy="17081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dirty="0">
                <a:solidFill>
                  <a:srgbClr val="0A4166"/>
                </a:solidFill>
                <a:latin typeface="Avenir Book" panose="02000503020000020003" pitchFamily="2" charset="0"/>
                <a:ea typeface="+mn-lt"/>
                <a:cs typeface="+mn-lt"/>
              </a:rPr>
              <a:t>AFTRAL envoie les éléments relatifs à la formation (nom, prénom, date de naissance, N° de permis, formation suivie) à IN Groupe. Le conducteur pourra demander l'édition de sa CQC.</a:t>
            </a:r>
            <a:endParaRPr lang="fr-FR" sz="1500" dirty="0">
              <a:solidFill>
                <a:srgbClr val="0A4166"/>
              </a:solidFill>
              <a:latin typeface="Avenir Book" panose="02000503020000020003" pitchFamily="2" charset="0"/>
            </a:endParaRPr>
          </a:p>
        </p:txBody>
      </p:sp>
      <p:sp>
        <p:nvSpPr>
          <p:cNvPr id="42" name="ZoneTexte 41">
            <a:extLst>
              <a:ext uri="{FF2B5EF4-FFF2-40B4-BE49-F238E27FC236}">
                <a16:creationId xmlns:a16="http://schemas.microsoft.com/office/drawing/2014/main" id="{4B575244-8275-624C-94F9-91C859A79681}"/>
              </a:ext>
            </a:extLst>
          </p:cNvPr>
          <p:cNvSpPr txBox="1"/>
          <p:nvPr/>
        </p:nvSpPr>
        <p:spPr>
          <a:xfrm>
            <a:off x="6198561" y="2565453"/>
            <a:ext cx="2790721" cy="37856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dirty="0">
                <a:solidFill>
                  <a:srgbClr val="0A4166"/>
                </a:solidFill>
                <a:latin typeface="Avenir Book" panose="02000503020000020003" pitchFamily="2" charset="0"/>
                <a:ea typeface="+mn-lt"/>
                <a:cs typeface="+mn-lt"/>
              </a:rPr>
              <a:t>A chaque formation enregistrée donnant droit à une nouvelle CQC, si le conducteur dispose d’un compte sur la plateforme Hub Pro Transport, il reçoit un courrier électronique contenant au format PDF son certificat de qualification valable uniquement sur le territoire national et d’une valeur probatoire de 4 mois. Durant cette période il doit réaliser sa demande de CQC directement sur son espace.</a:t>
            </a:r>
          </a:p>
          <a:p>
            <a:endParaRPr lang="fr-FR" sz="1500" b="1" dirty="0">
              <a:solidFill>
                <a:srgbClr val="0A4166"/>
              </a:solidFill>
              <a:latin typeface="Avenir Book" panose="02000503020000020003" pitchFamily="2" charset="0"/>
              <a:cs typeface="Calibri" panose="020F0502020204030204"/>
            </a:endParaRPr>
          </a:p>
        </p:txBody>
      </p:sp>
      <p:sp>
        <p:nvSpPr>
          <p:cNvPr id="43" name="ZoneTexte 42">
            <a:extLst>
              <a:ext uri="{FF2B5EF4-FFF2-40B4-BE49-F238E27FC236}">
                <a16:creationId xmlns:a16="http://schemas.microsoft.com/office/drawing/2014/main" id="{C1BF0FE8-0FF8-C947-9B02-8F36BE75827A}"/>
              </a:ext>
            </a:extLst>
          </p:cNvPr>
          <p:cNvSpPr txBox="1"/>
          <p:nvPr/>
        </p:nvSpPr>
        <p:spPr>
          <a:xfrm>
            <a:off x="757310" y="1280742"/>
            <a:ext cx="2146528" cy="646331"/>
          </a:xfrm>
          <a:prstGeom prst="rect">
            <a:avLst/>
          </a:prstGeom>
          <a:noFill/>
        </p:spPr>
        <p:txBody>
          <a:bodyPr wrap="square">
            <a:spAutoFit/>
          </a:bodyPr>
          <a:lstStyle/>
          <a:p>
            <a:r>
              <a:rPr lang="fr-FR" sz="1800" b="1" dirty="0">
                <a:solidFill>
                  <a:srgbClr val="0A4166"/>
                </a:solidFill>
                <a:latin typeface="Avenir Heavy" panose="02000503020000020003" pitchFamily="2" charset="0"/>
                <a:ea typeface="+mn-lt"/>
                <a:cs typeface="+mn-lt"/>
              </a:rPr>
              <a:t>Le conducteur créé son compte</a:t>
            </a:r>
          </a:p>
        </p:txBody>
      </p:sp>
      <p:sp>
        <p:nvSpPr>
          <p:cNvPr id="44" name="ZoneTexte 43">
            <a:extLst>
              <a:ext uri="{FF2B5EF4-FFF2-40B4-BE49-F238E27FC236}">
                <a16:creationId xmlns:a16="http://schemas.microsoft.com/office/drawing/2014/main" id="{1EB44A80-1476-9341-B1A8-4D3679F2935C}"/>
              </a:ext>
            </a:extLst>
          </p:cNvPr>
          <p:cNvSpPr txBox="1"/>
          <p:nvPr/>
        </p:nvSpPr>
        <p:spPr>
          <a:xfrm>
            <a:off x="3811365" y="1280742"/>
            <a:ext cx="2045210" cy="923330"/>
          </a:xfrm>
          <a:prstGeom prst="rect">
            <a:avLst/>
          </a:prstGeom>
          <a:noFill/>
        </p:spPr>
        <p:txBody>
          <a:bodyPr wrap="square">
            <a:spAutoFit/>
          </a:bodyPr>
          <a:lstStyle/>
          <a:p>
            <a:r>
              <a:rPr lang="fr-FR" sz="1800" b="1" dirty="0">
                <a:solidFill>
                  <a:srgbClr val="0A4166"/>
                </a:solidFill>
                <a:latin typeface="Avenir Heavy" panose="02000503020000020003" pitchFamily="2" charset="0"/>
                <a:ea typeface="+mn-lt"/>
                <a:cs typeface="+mn-lt"/>
              </a:rPr>
              <a:t>Le conducteur fait sa demande de CQC</a:t>
            </a:r>
            <a:endParaRPr lang="fr-FR" sz="1800" b="1" dirty="0">
              <a:solidFill>
                <a:srgbClr val="0A4166"/>
              </a:solidFill>
              <a:latin typeface="Avenir Heavy" panose="02000503020000020003" pitchFamily="2" charset="0"/>
              <a:cs typeface="Calibri"/>
            </a:endParaRPr>
          </a:p>
        </p:txBody>
      </p:sp>
      <p:sp>
        <p:nvSpPr>
          <p:cNvPr id="45" name="ZoneTexte 44">
            <a:extLst>
              <a:ext uri="{FF2B5EF4-FFF2-40B4-BE49-F238E27FC236}">
                <a16:creationId xmlns:a16="http://schemas.microsoft.com/office/drawing/2014/main" id="{0D666779-15A4-9B46-BB2B-50FFB1C76609}"/>
              </a:ext>
            </a:extLst>
          </p:cNvPr>
          <p:cNvSpPr txBox="1"/>
          <p:nvPr/>
        </p:nvSpPr>
        <p:spPr>
          <a:xfrm>
            <a:off x="6858415" y="1280742"/>
            <a:ext cx="2045210" cy="1200329"/>
          </a:xfrm>
          <a:prstGeom prst="rect">
            <a:avLst/>
          </a:prstGeom>
          <a:noFill/>
        </p:spPr>
        <p:txBody>
          <a:bodyPr wrap="square">
            <a:spAutoFit/>
          </a:bodyPr>
          <a:lstStyle/>
          <a:p>
            <a:r>
              <a:rPr lang="fr-FR" b="1" dirty="0">
                <a:solidFill>
                  <a:srgbClr val="0A4166"/>
                </a:solidFill>
                <a:latin typeface="Avenir Heavy" panose="02000503020000020003" pitchFamily="2" charset="0"/>
                <a:ea typeface="+mn-lt"/>
                <a:cs typeface="+mn-lt"/>
              </a:rPr>
              <a:t>Le conducteur reçoit son certificat de qualification</a:t>
            </a:r>
            <a:endParaRPr lang="fr-FR" b="1" dirty="0">
              <a:solidFill>
                <a:srgbClr val="0A4166"/>
              </a:solidFill>
              <a:latin typeface="Avenir Heavy" panose="02000503020000020003" pitchFamily="2" charset="0"/>
              <a:cs typeface="Calibri"/>
            </a:endParaRPr>
          </a:p>
        </p:txBody>
      </p:sp>
      <p:sp>
        <p:nvSpPr>
          <p:cNvPr id="46" name="ZoneTexte 45">
            <a:extLst>
              <a:ext uri="{FF2B5EF4-FFF2-40B4-BE49-F238E27FC236}">
                <a16:creationId xmlns:a16="http://schemas.microsoft.com/office/drawing/2014/main" id="{288A8881-4894-584F-AE86-6381227D4309}"/>
              </a:ext>
            </a:extLst>
          </p:cNvPr>
          <p:cNvSpPr txBox="1"/>
          <p:nvPr/>
        </p:nvSpPr>
        <p:spPr>
          <a:xfrm>
            <a:off x="9318485" y="2578255"/>
            <a:ext cx="2605230" cy="7848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dirty="0">
                <a:solidFill>
                  <a:srgbClr val="0A4166"/>
                </a:solidFill>
                <a:latin typeface="Avenir Book" panose="02000503020000020003" pitchFamily="2" charset="0"/>
                <a:ea typeface="+mn-lt"/>
                <a:cs typeface="+mn-lt"/>
              </a:rPr>
              <a:t>A l'adresse qu'il aura désignée sur son portail (conducteur ou entreprise)</a:t>
            </a:r>
          </a:p>
        </p:txBody>
      </p:sp>
      <p:sp>
        <p:nvSpPr>
          <p:cNvPr id="47" name="ZoneTexte 46">
            <a:extLst>
              <a:ext uri="{FF2B5EF4-FFF2-40B4-BE49-F238E27FC236}">
                <a16:creationId xmlns:a16="http://schemas.microsoft.com/office/drawing/2014/main" id="{2B5975A5-74C3-624F-8149-86D5DE73529A}"/>
              </a:ext>
            </a:extLst>
          </p:cNvPr>
          <p:cNvSpPr txBox="1"/>
          <p:nvPr/>
        </p:nvSpPr>
        <p:spPr>
          <a:xfrm>
            <a:off x="10001672" y="1280742"/>
            <a:ext cx="2045210" cy="646331"/>
          </a:xfrm>
          <a:prstGeom prst="rect">
            <a:avLst/>
          </a:prstGeom>
          <a:noFill/>
        </p:spPr>
        <p:txBody>
          <a:bodyPr wrap="square">
            <a:spAutoFit/>
          </a:bodyPr>
          <a:lstStyle/>
          <a:p>
            <a:r>
              <a:rPr lang="fr-FR" b="1" dirty="0">
                <a:solidFill>
                  <a:srgbClr val="0A4166"/>
                </a:solidFill>
                <a:latin typeface="Avenir Heavy" panose="02000503020000020003" pitchFamily="2" charset="0"/>
                <a:ea typeface="+mn-lt"/>
                <a:cs typeface="+mn-lt"/>
              </a:rPr>
              <a:t>Le conducteur reçoit sa CQC</a:t>
            </a:r>
            <a:endParaRPr lang="fr-FR" b="1" dirty="0">
              <a:solidFill>
                <a:srgbClr val="0A4166"/>
              </a:solidFill>
              <a:latin typeface="Avenir Heavy" panose="02000503020000020003" pitchFamily="2" charset="0"/>
              <a:cs typeface="Calibri"/>
            </a:endParaRPr>
          </a:p>
        </p:txBody>
      </p:sp>
    </p:spTree>
    <p:extLst>
      <p:ext uri="{BB962C8B-B14F-4D97-AF65-F5344CB8AC3E}">
        <p14:creationId xmlns:p14="http://schemas.microsoft.com/office/powerpoint/2010/main" val="25023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4" grpId="0" animBg="1"/>
      <p:bldP spid="35" grpId="0"/>
      <p:bldP spid="36" grpId="0" animBg="1"/>
      <p:bldP spid="37" grpId="0"/>
      <p:bldP spid="38" grpId="0" animBg="1"/>
      <p:bldP spid="39" grpId="0"/>
      <p:bldP spid="40" grpId="0"/>
      <p:bldP spid="41"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D273769C-145D-1E48-9AD1-55F644D74B20}"/>
              </a:ext>
            </a:extLst>
          </p:cNvPr>
          <p:cNvGrpSpPr/>
          <p:nvPr/>
        </p:nvGrpSpPr>
        <p:grpSpPr>
          <a:xfrm>
            <a:off x="0" y="341674"/>
            <a:ext cx="9954842" cy="572727"/>
            <a:chOff x="0" y="341673"/>
            <a:chExt cx="7239000" cy="572727"/>
          </a:xfrm>
        </p:grpSpPr>
        <p:sp>
          <p:nvSpPr>
            <p:cNvPr id="15" name="Rectangle 14">
              <a:extLst>
                <a:ext uri="{FF2B5EF4-FFF2-40B4-BE49-F238E27FC236}">
                  <a16:creationId xmlns:a16="http://schemas.microsoft.com/office/drawing/2014/main" id="{68B497C0-B655-6E43-955C-FA19F6DA05D1}"/>
                </a:ext>
              </a:extLst>
            </p:cNvPr>
            <p:cNvSpPr/>
            <p:nvPr/>
          </p:nvSpPr>
          <p:spPr>
            <a:xfrm>
              <a:off x="0" y="341673"/>
              <a:ext cx="6788658" cy="572727"/>
            </a:xfrm>
            <a:prstGeom prst="rect">
              <a:avLst/>
            </a:prstGeom>
            <a:solidFill>
              <a:srgbClr val="90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rectangle 15">
              <a:extLst>
                <a:ext uri="{FF2B5EF4-FFF2-40B4-BE49-F238E27FC236}">
                  <a16:creationId xmlns:a16="http://schemas.microsoft.com/office/drawing/2014/main" id="{409B9A0A-3403-0E4F-A498-3C6A00D5B763}"/>
                </a:ext>
              </a:extLst>
            </p:cNvPr>
            <p:cNvSpPr/>
            <p:nvPr/>
          </p:nvSpPr>
          <p:spPr>
            <a:xfrm>
              <a:off x="6767710" y="341673"/>
              <a:ext cx="471290" cy="572478"/>
            </a:xfrm>
            <a:prstGeom prst="rtTriangle">
              <a:avLst/>
            </a:prstGeom>
            <a:solidFill>
              <a:srgbClr val="902E3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grpSp>
      <p:sp>
        <p:nvSpPr>
          <p:cNvPr id="17" name="Rectangle 16">
            <a:extLst>
              <a:ext uri="{FF2B5EF4-FFF2-40B4-BE49-F238E27FC236}">
                <a16:creationId xmlns:a16="http://schemas.microsoft.com/office/drawing/2014/main" id="{21BA8FB3-0257-3747-917E-C158B5DCECC6}"/>
              </a:ext>
            </a:extLst>
          </p:cNvPr>
          <p:cNvSpPr/>
          <p:nvPr/>
        </p:nvSpPr>
        <p:spPr>
          <a:xfrm>
            <a:off x="345904" y="379873"/>
            <a:ext cx="8392044" cy="523220"/>
          </a:xfrm>
          <a:prstGeom prst="rect">
            <a:avLst/>
          </a:prstGeom>
        </p:spPr>
        <p:txBody>
          <a:bodyPr wrap="square" lIns="91440" tIns="45720" rIns="91440" bIns="45720" anchor="t">
            <a:spAutoFit/>
          </a:bodyPr>
          <a:lstStyle/>
          <a:p>
            <a:r>
              <a:rPr lang="fr-FR" sz="2800">
                <a:solidFill>
                  <a:schemeClr val="bg1"/>
                </a:solidFill>
                <a:latin typeface="Avenir Heavy"/>
              </a:rPr>
              <a:t>Les nouveautés au 1er février 2022</a:t>
            </a:r>
            <a:endParaRPr lang="fr-FR" sz="2800" b="1">
              <a:solidFill>
                <a:schemeClr val="bg1"/>
              </a:solidFill>
              <a:latin typeface="Avenir Heavy" panose="02000503020000020003" pitchFamily="2" charset="0"/>
            </a:endParaRPr>
          </a:p>
        </p:txBody>
      </p:sp>
      <p:pic>
        <p:nvPicPr>
          <p:cNvPr id="18" name="Image 17">
            <a:extLst>
              <a:ext uri="{FF2B5EF4-FFF2-40B4-BE49-F238E27FC236}">
                <a16:creationId xmlns:a16="http://schemas.microsoft.com/office/drawing/2014/main" id="{0EAF2B49-D889-674D-981A-CBF38E81D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226" y="6351105"/>
            <a:ext cx="1828800" cy="353746"/>
          </a:xfrm>
          <a:prstGeom prst="rect">
            <a:avLst/>
          </a:prstGeom>
        </p:spPr>
      </p:pic>
      <p:sp>
        <p:nvSpPr>
          <p:cNvPr id="5" name="ZoneTexte 4">
            <a:extLst>
              <a:ext uri="{FF2B5EF4-FFF2-40B4-BE49-F238E27FC236}">
                <a16:creationId xmlns:a16="http://schemas.microsoft.com/office/drawing/2014/main" id="{3738B312-425F-4DD9-AA32-78D7D2037FFB}"/>
              </a:ext>
            </a:extLst>
          </p:cNvPr>
          <p:cNvSpPr txBox="1"/>
          <p:nvPr/>
        </p:nvSpPr>
        <p:spPr>
          <a:xfrm>
            <a:off x="470912" y="1084799"/>
            <a:ext cx="10749415" cy="1015663"/>
          </a:xfrm>
          <a:prstGeom prst="rect">
            <a:avLst/>
          </a:prstGeom>
          <a:solidFill>
            <a:schemeClr val="bg1"/>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solidFill>
                  <a:srgbClr val="004961"/>
                </a:solidFill>
                <a:latin typeface="Avenir Book" panose="02000503020000020003" pitchFamily="2" charset="0"/>
                <a:ea typeface="+mn-lt"/>
                <a:cs typeface="+mn-lt"/>
              </a:rPr>
              <a:t>Carte de qualification du conducteur</a:t>
            </a:r>
            <a:r>
              <a:rPr lang="fr-FR" sz="2400" b="1" dirty="0">
                <a:solidFill>
                  <a:srgbClr val="004961"/>
                </a:solidFill>
                <a:latin typeface="Avenir Book" panose="02000503020000020003" pitchFamily="2" charset="0"/>
                <a:ea typeface="+mn-lt"/>
                <a:cs typeface="+mn-lt"/>
              </a:rPr>
              <a:t>  </a:t>
            </a:r>
            <a:endParaRPr lang="fr-FR" sz="2400" b="1" dirty="0">
              <a:solidFill>
                <a:srgbClr val="004961"/>
              </a:solidFill>
              <a:latin typeface="Avenir Book" panose="02000503020000020003" pitchFamily="2" charset="0"/>
              <a:cs typeface="Calibri"/>
            </a:endParaRPr>
          </a:p>
          <a:p>
            <a:r>
              <a:rPr lang="fr-FR" dirty="0">
                <a:solidFill>
                  <a:srgbClr val="004961"/>
                </a:solidFill>
                <a:latin typeface="Avenir Book" panose="02000503020000020003" pitchFamily="2" charset="0"/>
                <a:ea typeface="+mn-lt"/>
                <a:cs typeface="+mn-lt"/>
              </a:rPr>
              <a:t>Désormais, c'est le conducteur </a:t>
            </a:r>
            <a:r>
              <a:rPr lang="fr-FR">
                <a:solidFill>
                  <a:srgbClr val="004961"/>
                </a:solidFill>
                <a:latin typeface="Avenir Book" panose="02000503020000020003" pitchFamily="2" charset="0"/>
                <a:ea typeface="+mn-lt"/>
                <a:cs typeface="+mn-lt"/>
              </a:rPr>
              <a:t>qui demande sa </a:t>
            </a:r>
            <a:r>
              <a:rPr lang="fr-FR" dirty="0">
                <a:solidFill>
                  <a:srgbClr val="004961"/>
                </a:solidFill>
                <a:latin typeface="Avenir Book" panose="02000503020000020003" pitchFamily="2" charset="0"/>
                <a:ea typeface="+mn-lt"/>
                <a:cs typeface="+mn-lt"/>
              </a:rPr>
              <a:t>CQC. </a:t>
            </a:r>
            <a:endParaRPr lang="fr-FR" dirty="0">
              <a:solidFill>
                <a:srgbClr val="004961"/>
              </a:solidFill>
              <a:latin typeface="Avenir Book" panose="02000503020000020003" pitchFamily="2" charset="0"/>
              <a:cs typeface="Calibri" panose="020F0502020204030204"/>
            </a:endParaRPr>
          </a:p>
          <a:p>
            <a:r>
              <a:rPr lang="fr-FR" dirty="0">
                <a:solidFill>
                  <a:srgbClr val="004961"/>
                </a:solidFill>
                <a:latin typeface="Avenir Book" panose="02000503020000020003" pitchFamily="2" charset="0"/>
                <a:ea typeface="+mn-lt"/>
                <a:cs typeface="+mn-lt"/>
              </a:rPr>
              <a:t>Auparavant, la demande était faite par AFTRAL, qui remettait la CQC au conducteur ou à la société.</a:t>
            </a:r>
            <a:endParaRPr lang="fr-FR" dirty="0">
              <a:solidFill>
                <a:srgbClr val="004961"/>
              </a:solidFill>
              <a:latin typeface="Avenir Book" panose="02000503020000020003" pitchFamily="2" charset="0"/>
              <a:cs typeface="Calibri" panose="020F0502020204030204"/>
            </a:endParaRPr>
          </a:p>
        </p:txBody>
      </p:sp>
      <p:sp>
        <p:nvSpPr>
          <p:cNvPr id="9" name="ZoneTexte 8">
            <a:extLst>
              <a:ext uri="{FF2B5EF4-FFF2-40B4-BE49-F238E27FC236}">
                <a16:creationId xmlns:a16="http://schemas.microsoft.com/office/drawing/2014/main" id="{DF104169-E019-4146-B9F8-C03641EB15B8}"/>
              </a:ext>
            </a:extLst>
          </p:cNvPr>
          <p:cNvSpPr txBox="1"/>
          <p:nvPr/>
        </p:nvSpPr>
        <p:spPr>
          <a:xfrm>
            <a:off x="470910" y="2317370"/>
            <a:ext cx="10749416" cy="677108"/>
          </a:xfrm>
          <a:prstGeom prst="rect">
            <a:avLst/>
          </a:prstGeom>
          <a:solidFill>
            <a:schemeClr val="bg1"/>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solidFill>
                  <a:srgbClr val="004961"/>
                </a:solidFill>
                <a:latin typeface="Avenir Book" panose="02000503020000020003" pitchFamily="2" charset="0"/>
                <a:ea typeface="+mn-lt"/>
                <a:cs typeface="+mn-lt"/>
              </a:rPr>
              <a:t>Certificat de qualification (valable 4 mois)</a:t>
            </a:r>
            <a:endParaRPr lang="fr-FR" sz="2000" dirty="0">
              <a:solidFill>
                <a:srgbClr val="004961"/>
              </a:solidFill>
              <a:latin typeface="Avenir Book" panose="02000503020000020003" pitchFamily="2" charset="0"/>
              <a:cs typeface="Calibri"/>
            </a:endParaRPr>
          </a:p>
          <a:p>
            <a:r>
              <a:rPr lang="fr-FR" dirty="0">
                <a:solidFill>
                  <a:srgbClr val="004961"/>
                </a:solidFill>
                <a:latin typeface="Avenir Book" panose="02000503020000020003" pitchFamily="2" charset="0"/>
                <a:ea typeface="+mn-lt"/>
                <a:cs typeface="+mn-lt"/>
              </a:rPr>
              <a:t>Permet au conducteur de rouler immédiatement pendant la période d'attente de réception de la CQC</a:t>
            </a:r>
          </a:p>
        </p:txBody>
      </p:sp>
      <p:sp>
        <p:nvSpPr>
          <p:cNvPr id="10" name="ZoneTexte 9">
            <a:extLst>
              <a:ext uri="{FF2B5EF4-FFF2-40B4-BE49-F238E27FC236}">
                <a16:creationId xmlns:a16="http://schemas.microsoft.com/office/drawing/2014/main" id="{C4D1CA11-C247-4300-9AAF-18AEF797088F}"/>
              </a:ext>
            </a:extLst>
          </p:cNvPr>
          <p:cNvSpPr txBox="1"/>
          <p:nvPr/>
        </p:nvSpPr>
        <p:spPr>
          <a:xfrm>
            <a:off x="470912" y="3207394"/>
            <a:ext cx="10749417" cy="954107"/>
          </a:xfrm>
          <a:prstGeom prst="rect">
            <a:avLst/>
          </a:prstGeom>
          <a:solidFill>
            <a:schemeClr val="bg1"/>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solidFill>
                  <a:srgbClr val="004961"/>
                </a:solidFill>
                <a:latin typeface="Avenir Book" panose="02000503020000020003" pitchFamily="2" charset="0"/>
                <a:ea typeface="+mn-lt"/>
                <a:cs typeface="+mn-lt"/>
              </a:rPr>
              <a:t>Période d'anticipation du renouvellement de la FCO allongée </a:t>
            </a:r>
            <a:endParaRPr lang="fr-FR" sz="2000" dirty="0">
              <a:solidFill>
                <a:srgbClr val="004961"/>
              </a:solidFill>
              <a:latin typeface="Avenir Book" panose="02000503020000020003" pitchFamily="2" charset="0"/>
              <a:cs typeface="Calibri"/>
            </a:endParaRPr>
          </a:p>
          <a:p>
            <a:r>
              <a:rPr lang="fr-FR" dirty="0">
                <a:solidFill>
                  <a:srgbClr val="004961"/>
                </a:solidFill>
                <a:latin typeface="Avenir Book" panose="02000503020000020003" pitchFamily="2" charset="0"/>
                <a:ea typeface="+mn-lt"/>
                <a:cs typeface="+mn-lt"/>
              </a:rPr>
              <a:t>Elle passe de 6 mois à 1 an. De fait, la FCO peut être renouvelée par anticipation dans l’année qui précède, sans perte de validité. </a:t>
            </a:r>
            <a:endParaRPr lang="fr-FR" dirty="0">
              <a:solidFill>
                <a:srgbClr val="004961"/>
              </a:solidFill>
              <a:latin typeface="Avenir Book" panose="02000503020000020003" pitchFamily="2" charset="0"/>
              <a:cs typeface="Calibri" panose="020F0502020204030204"/>
            </a:endParaRPr>
          </a:p>
        </p:txBody>
      </p:sp>
      <p:sp>
        <p:nvSpPr>
          <p:cNvPr id="11" name="ZoneTexte 10">
            <a:extLst>
              <a:ext uri="{FF2B5EF4-FFF2-40B4-BE49-F238E27FC236}">
                <a16:creationId xmlns:a16="http://schemas.microsoft.com/office/drawing/2014/main" id="{43175A98-E223-42F4-A67E-86B650F3E6F2}"/>
              </a:ext>
            </a:extLst>
          </p:cNvPr>
          <p:cNvSpPr txBox="1"/>
          <p:nvPr/>
        </p:nvSpPr>
        <p:spPr>
          <a:xfrm>
            <a:off x="470913" y="4402049"/>
            <a:ext cx="10749417" cy="954107"/>
          </a:xfrm>
          <a:prstGeom prst="rect">
            <a:avLst/>
          </a:prstGeom>
          <a:solidFill>
            <a:schemeClr val="bg1"/>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solidFill>
                  <a:srgbClr val="004961"/>
                </a:solidFill>
                <a:latin typeface="Avenir Book" panose="02000503020000020003" pitchFamily="2" charset="0"/>
                <a:ea typeface="+mn-lt"/>
                <a:cs typeface="+mn-lt"/>
              </a:rPr>
              <a:t> AFTRAL continue de délivrer 2 documents hors CQC et certificat</a:t>
            </a:r>
            <a:endParaRPr lang="fr-FR" sz="2000" dirty="0">
              <a:solidFill>
                <a:srgbClr val="004961"/>
              </a:solidFill>
              <a:latin typeface="Avenir Book" panose="02000503020000020003" pitchFamily="2" charset="0"/>
              <a:ea typeface="+mn-lt"/>
              <a:cs typeface="+mn-lt"/>
            </a:endParaRPr>
          </a:p>
          <a:p>
            <a:pPr>
              <a:buFont typeface="Arial"/>
              <a:buChar char="•"/>
            </a:pPr>
            <a:r>
              <a:rPr lang="fr-FR" dirty="0">
                <a:solidFill>
                  <a:srgbClr val="004961"/>
                </a:solidFill>
                <a:latin typeface="Avenir Book" panose="02000503020000020003" pitchFamily="2" charset="0"/>
                <a:ea typeface="+mn-lt"/>
                <a:cs typeface="+mn-lt"/>
              </a:rPr>
              <a:t>Attestation de fin de formation pour le conducteur</a:t>
            </a:r>
            <a:endParaRPr lang="fr-FR" dirty="0">
              <a:solidFill>
                <a:srgbClr val="004961"/>
              </a:solidFill>
              <a:latin typeface="Avenir Book" panose="02000503020000020003" pitchFamily="2" charset="0"/>
              <a:cs typeface="Calibri"/>
            </a:endParaRPr>
          </a:p>
          <a:p>
            <a:pPr>
              <a:buFont typeface="Arial"/>
              <a:buChar char="•"/>
            </a:pPr>
            <a:r>
              <a:rPr lang="fr-FR" dirty="0">
                <a:solidFill>
                  <a:srgbClr val="004961"/>
                </a:solidFill>
                <a:latin typeface="Avenir Book" panose="02000503020000020003" pitchFamily="2" charset="0"/>
                <a:ea typeface="+mn-lt"/>
                <a:cs typeface="+mn-lt"/>
              </a:rPr>
              <a:t>Attestation de formation prévue pour la société</a:t>
            </a:r>
          </a:p>
        </p:txBody>
      </p:sp>
      <p:sp>
        <p:nvSpPr>
          <p:cNvPr id="12" name="ZoneTexte 11">
            <a:extLst>
              <a:ext uri="{FF2B5EF4-FFF2-40B4-BE49-F238E27FC236}">
                <a16:creationId xmlns:a16="http://schemas.microsoft.com/office/drawing/2014/main" id="{57E4C76B-D890-4EA3-BC6A-3C4DD23923D1}"/>
              </a:ext>
            </a:extLst>
          </p:cNvPr>
          <p:cNvSpPr txBox="1"/>
          <p:nvPr/>
        </p:nvSpPr>
        <p:spPr>
          <a:xfrm>
            <a:off x="470913" y="5577746"/>
            <a:ext cx="10749416" cy="954107"/>
          </a:xfrm>
          <a:prstGeom prst="rect">
            <a:avLst/>
          </a:prstGeom>
          <a:solidFill>
            <a:schemeClr val="bg1"/>
          </a:solidFill>
          <a:ln w="28575">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solidFill>
                  <a:srgbClr val="004961"/>
                </a:solidFill>
                <a:latin typeface="Avenir Book" panose="02000503020000020003" pitchFamily="2" charset="0"/>
                <a:ea typeface="+mn-lt"/>
                <a:cs typeface="+mn-lt"/>
              </a:rPr>
              <a:t> Pas de modification tarifaire</a:t>
            </a:r>
            <a:endParaRPr lang="fr-FR" sz="2000" dirty="0">
              <a:solidFill>
                <a:srgbClr val="004961"/>
              </a:solidFill>
              <a:latin typeface="Avenir Book" panose="02000503020000020003" pitchFamily="2" charset="0"/>
              <a:cs typeface="Calibri" panose="020F0502020204030204"/>
            </a:endParaRPr>
          </a:p>
          <a:p>
            <a:pPr>
              <a:buFont typeface="Arial"/>
              <a:buChar char="•"/>
            </a:pPr>
            <a:r>
              <a:rPr lang="fr-FR" dirty="0">
                <a:solidFill>
                  <a:srgbClr val="004961"/>
                </a:solidFill>
                <a:latin typeface="Avenir Book" panose="02000503020000020003" pitchFamily="2" charset="0"/>
                <a:ea typeface="+mn-lt"/>
                <a:cs typeface="+mn-lt"/>
              </a:rPr>
              <a:t>Tarif de la CQC intégré dans le coût de la formation</a:t>
            </a:r>
            <a:endParaRPr lang="fr-FR" dirty="0">
              <a:solidFill>
                <a:srgbClr val="004961"/>
              </a:solidFill>
              <a:latin typeface="Avenir Book" panose="02000503020000020003" pitchFamily="2" charset="0"/>
              <a:cs typeface="Calibri"/>
            </a:endParaRPr>
          </a:p>
          <a:p>
            <a:pPr>
              <a:buFont typeface="Arial"/>
              <a:buChar char="•"/>
            </a:pPr>
            <a:r>
              <a:rPr lang="fr-FR" dirty="0">
                <a:solidFill>
                  <a:srgbClr val="004961"/>
                </a:solidFill>
                <a:latin typeface="Avenir Book" panose="02000503020000020003" pitchFamily="2" charset="0"/>
                <a:ea typeface="+mn-lt"/>
                <a:cs typeface="+mn-lt"/>
              </a:rPr>
              <a:t>En cas de perte ou vol de la CQC, le coût reste à la charge du conducteur.</a:t>
            </a:r>
            <a:endParaRPr lang="fr-FR" dirty="0">
              <a:solidFill>
                <a:srgbClr val="004961"/>
              </a:solidFill>
              <a:latin typeface="Avenir Book" panose="02000503020000020003" pitchFamily="2" charset="0"/>
            </a:endParaRPr>
          </a:p>
        </p:txBody>
      </p:sp>
    </p:spTree>
    <p:extLst>
      <p:ext uri="{BB962C8B-B14F-4D97-AF65-F5344CB8AC3E}">
        <p14:creationId xmlns:p14="http://schemas.microsoft.com/office/powerpoint/2010/main" val="335037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01C87D-AB85-D246-966A-BE3B2EAA6B22}"/>
              </a:ext>
            </a:extLst>
          </p:cNvPr>
          <p:cNvSpPr>
            <a:spLocks noGrp="1"/>
          </p:cNvSpPr>
          <p:nvPr>
            <p:ph type="ctrTitle"/>
          </p:nvPr>
        </p:nvSpPr>
        <p:spPr>
          <a:xfrm>
            <a:off x="3230086" y="1566098"/>
            <a:ext cx="9144000" cy="2387600"/>
          </a:xfrm>
        </p:spPr>
        <p:txBody>
          <a:bodyPr lIns="91440" tIns="45720" rIns="91440" bIns="45720" anchor="b">
            <a:normAutofit/>
          </a:bodyPr>
          <a:lstStyle/>
          <a:p>
            <a:r>
              <a:rPr lang="fr-FR" sz="3600" dirty="0">
                <a:latin typeface="Avenir Heavy"/>
              </a:rPr>
              <a:t>AFTRAL accompagne ses clients</a:t>
            </a:r>
            <a:endParaRPr lang="fr-FR"/>
          </a:p>
        </p:txBody>
      </p:sp>
      <p:sp>
        <p:nvSpPr>
          <p:cNvPr id="3" name="Sous-titre 2">
            <a:extLst>
              <a:ext uri="{FF2B5EF4-FFF2-40B4-BE49-F238E27FC236}">
                <a16:creationId xmlns:a16="http://schemas.microsoft.com/office/drawing/2014/main" id="{7562D845-87BF-9C47-8486-366DCAB3096E}"/>
              </a:ext>
            </a:extLst>
          </p:cNvPr>
          <p:cNvSpPr>
            <a:spLocks noGrp="1"/>
          </p:cNvSpPr>
          <p:nvPr>
            <p:ph type="subTitle" idx="1"/>
          </p:nvPr>
        </p:nvSpPr>
        <p:spPr>
          <a:xfrm>
            <a:off x="127341" y="1106645"/>
            <a:ext cx="2752828" cy="1655762"/>
          </a:xfrm>
        </p:spPr>
        <p:txBody>
          <a:bodyPr lIns="91440" tIns="45720" rIns="91440" bIns="45720" anchor="t">
            <a:noAutofit/>
          </a:bodyPr>
          <a:lstStyle/>
          <a:p>
            <a:r>
              <a:rPr lang="fr-FR"/>
              <a:t>3</a:t>
            </a:r>
          </a:p>
        </p:txBody>
      </p:sp>
    </p:spTree>
    <p:extLst>
      <p:ext uri="{BB962C8B-B14F-4D97-AF65-F5344CB8AC3E}">
        <p14:creationId xmlns:p14="http://schemas.microsoft.com/office/powerpoint/2010/main" val="1269408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830</Words>
  <Application>Microsoft Office PowerPoint</Application>
  <PresentationFormat>Grand écran</PresentationFormat>
  <Paragraphs>130</Paragraphs>
  <Slides>20</Slides>
  <Notes>4</Notes>
  <HiddenSlides>0</HiddenSlides>
  <MMClips>0</MMClips>
  <ScaleCrop>false</ScaleCrop>
  <HeadingPairs>
    <vt:vector size="4" baseType="variant">
      <vt:variant>
        <vt:lpstr>Thème</vt:lpstr>
      </vt:variant>
      <vt:variant>
        <vt:i4>2</vt:i4>
      </vt:variant>
      <vt:variant>
        <vt:lpstr>Titres des diapositives</vt:lpstr>
      </vt:variant>
      <vt:variant>
        <vt:i4>20</vt:i4>
      </vt:variant>
    </vt:vector>
  </HeadingPairs>
  <TitlesOfParts>
    <vt:vector size="22" baseType="lpstr">
      <vt:lpstr>Thème Office</vt:lpstr>
      <vt:lpstr>1_Thème Office</vt:lpstr>
      <vt:lpstr>Présentation PowerPoint</vt:lpstr>
      <vt:lpstr>Le nouveau décret</vt:lpstr>
      <vt:lpstr>Présentation PowerPoint</vt:lpstr>
      <vt:lpstr>Présentation PowerPoint</vt:lpstr>
      <vt:lpstr>Les impacts </vt:lpstr>
      <vt:lpstr>Présentation PowerPoint</vt:lpstr>
      <vt:lpstr>Présentation PowerPoint</vt:lpstr>
      <vt:lpstr>Présentation PowerPoint</vt:lpstr>
      <vt:lpstr>AFTRAL accompagne ses clients</vt:lpstr>
      <vt:lpstr>Présentation PowerPoint</vt:lpstr>
      <vt:lpstr>Présentation PowerPoint</vt:lpstr>
      <vt:lpstr>Pour rappel</vt:lpstr>
      <vt:lpstr>Présentation PowerPoint</vt:lpstr>
      <vt:lpstr>Présentation PowerPoint</vt:lpstr>
      <vt:lpstr>Présentation PowerPoint</vt:lpstr>
      <vt:lpstr>Présentation PowerPoint</vt:lpstr>
      <vt:lpstr>Présentation PowerPoint</vt:lpstr>
      <vt:lpstr>Présentation PowerPoint</vt:lpstr>
      <vt:lpstr>Vos questions </vt:lpstr>
      <vt:lpstr>Présentation PowerPoint</vt:lpstr>
    </vt:vector>
  </TitlesOfParts>
  <Company>AFT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DUHAUTBOUT</dc:creator>
  <cp:lastModifiedBy>Christian DEMARQUE</cp:lastModifiedBy>
  <cp:revision>196</cp:revision>
  <cp:lastPrinted>2022-01-27T11:33:29Z</cp:lastPrinted>
  <dcterms:created xsi:type="dcterms:W3CDTF">2021-03-31T06:59:42Z</dcterms:created>
  <dcterms:modified xsi:type="dcterms:W3CDTF">2022-02-02T20:05:33Z</dcterms:modified>
</cp:coreProperties>
</file>